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Raleway"/>
      <p:regular r:id="rId34"/>
      <p:bold r:id="rId35"/>
      <p:italic r:id="rId36"/>
      <p:boldItalic r:id="rId37"/>
    </p:embeddedFont>
    <p:embeddedFont>
      <p:font typeface="Karla"/>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Karla-italic.fntdata"/><Relationship Id="rId20" Type="http://schemas.openxmlformats.org/officeDocument/2006/relationships/slide" Target="slides/slide14.xml"/><Relationship Id="rId41" Type="http://schemas.openxmlformats.org/officeDocument/2006/relationships/font" Target="fonts/Karla-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aleway-bold.fntdata"/><Relationship Id="rId12" Type="http://schemas.openxmlformats.org/officeDocument/2006/relationships/slide" Target="slides/slide6.xml"/><Relationship Id="rId34" Type="http://schemas.openxmlformats.org/officeDocument/2006/relationships/font" Target="fonts/Raleway-regular.fntdata"/><Relationship Id="rId15" Type="http://schemas.openxmlformats.org/officeDocument/2006/relationships/slide" Target="slides/slide9.xml"/><Relationship Id="rId37" Type="http://schemas.openxmlformats.org/officeDocument/2006/relationships/font" Target="fonts/Raleway-boldItalic.fntdata"/><Relationship Id="rId14" Type="http://schemas.openxmlformats.org/officeDocument/2006/relationships/slide" Target="slides/slide8.xml"/><Relationship Id="rId36" Type="http://schemas.openxmlformats.org/officeDocument/2006/relationships/font" Target="fonts/Raleway-italic.fntdata"/><Relationship Id="rId17" Type="http://schemas.openxmlformats.org/officeDocument/2006/relationships/slide" Target="slides/slide11.xml"/><Relationship Id="rId39" Type="http://schemas.openxmlformats.org/officeDocument/2006/relationships/font" Target="fonts/Karla-bold.fntdata"/><Relationship Id="rId16" Type="http://schemas.openxmlformats.org/officeDocument/2006/relationships/slide" Target="slides/slide10.xml"/><Relationship Id="rId38" Type="http://schemas.openxmlformats.org/officeDocument/2006/relationships/font" Target="fonts/Karla-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455c62082a_0_1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455c62082a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455df1306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455df1306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455c62082a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455c62082a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455df1306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455df1306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455c62082a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455c62082a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455df1306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455df1306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455c62082a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455c62082a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455df13061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455df13061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455c62082a_0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455c62082a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455df13061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455df13061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455c62082a_0_40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455c62082a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455c62082a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455c62082a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455c62082a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455c62082a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Nextdoor</a:t>
            </a:r>
            <a:endParaRPr/>
          </a:p>
          <a:p>
            <a:pPr indent="0" lvl="0" marL="0" rtl="0" algn="l">
              <a:spcBef>
                <a:spcPts val="0"/>
              </a:spcBef>
              <a:spcAft>
                <a:spcPts val="0"/>
              </a:spcAft>
              <a:buNone/>
            </a:pPr>
            <a:r>
              <a:rPr lang="en"/>
              <a:t>No compensation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455c62082a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455c62082a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455c62082a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455c62082a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Add a new personalized command to your Google Home, changing it from "Google, turn on my Apple TV" to "Google, turn on my TV"</a:t>
            </a:r>
            <a:endParaRPr/>
          </a:p>
          <a:p>
            <a:pPr indent="0" lvl="0" marL="0" rtl="0" algn="l">
              <a:spcBef>
                <a:spcPts val="0"/>
              </a:spcBef>
              <a:spcAft>
                <a:spcPts val="0"/>
              </a:spcAft>
              <a:buNone/>
            </a:pPr>
            <a:r>
              <a:rPr lang="en"/>
              <a:t>-</a:t>
            </a:r>
            <a:r>
              <a:rPr lang="en"/>
              <a:t>older participants did not understand “command” refers to what they say to their voice assistants.</a:t>
            </a:r>
            <a:endParaRPr/>
          </a:p>
          <a:p>
            <a:pPr indent="0" lvl="0" marL="0" rtl="0" algn="l">
              <a:spcBef>
                <a:spcPts val="0"/>
              </a:spcBef>
              <a:spcAft>
                <a:spcPts val="0"/>
              </a:spcAft>
              <a:buNone/>
            </a:pPr>
            <a:r>
              <a:rPr lang="en"/>
              <a:t>2. Look up the ingredients in the recipe you used the Living Room Alexa to make last Monday</a:t>
            </a:r>
            <a:endParaRPr/>
          </a:p>
          <a:p>
            <a:pPr indent="0" lvl="0" marL="0" rtl="0" algn="l">
              <a:spcBef>
                <a:spcPts val="0"/>
              </a:spcBef>
              <a:spcAft>
                <a:spcPts val="0"/>
              </a:spcAft>
              <a:buNone/>
            </a:pPr>
            <a:r>
              <a:rPr lang="en"/>
              <a:t>-</a:t>
            </a:r>
            <a:r>
              <a:rPr lang="en"/>
              <a:t>Overall Usage is a bit vague and should be called History instead.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455c62082a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455c62082a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Text your personalized commands list for the Living Room Alexa to someone named Rachel J</a:t>
            </a:r>
            <a:endParaRPr/>
          </a:p>
          <a:p>
            <a:pPr indent="0" lvl="0" marL="0" rtl="0" algn="l">
              <a:spcBef>
                <a:spcPts val="0"/>
              </a:spcBef>
              <a:spcAft>
                <a:spcPts val="0"/>
              </a:spcAft>
              <a:buNone/>
            </a:pPr>
            <a:r>
              <a:rPr lang="en"/>
              <a:t>-. He thought that sharing devices isn’t physically possible, so it should be called share my commands. Participant 2 thought it was a straightforward task, but was confused about the difference between the Alexa Commands and My Commands options</a:t>
            </a:r>
            <a:endParaRPr/>
          </a:p>
          <a:p>
            <a:pPr indent="0" lvl="0" marL="0" rtl="0" algn="l">
              <a:spcBef>
                <a:spcPts val="0"/>
              </a:spcBef>
              <a:spcAft>
                <a:spcPts val="0"/>
              </a:spcAft>
              <a:buNone/>
            </a:pPr>
            <a:r>
              <a:rPr lang="en"/>
              <a:t>4. Look up how to call a Lyft</a:t>
            </a:r>
            <a:endParaRPr/>
          </a:p>
          <a:p>
            <a:pPr indent="0" lvl="0" marL="0" rtl="0" algn="l">
              <a:spcBef>
                <a:spcPts val="0"/>
              </a:spcBef>
              <a:spcAft>
                <a:spcPts val="0"/>
              </a:spcAft>
              <a:buNone/>
            </a:pPr>
            <a:r>
              <a:rPr lang="en"/>
              <a:t>-confused if numbers on the Call A Lyft screen were steps instead of numbers representing which device. In addition, she was confused if Call A Lyft is a button or label. Participant 3 clicked on a few wrong screens and then clicked on Lost? Try Me because she was unsure of where to look for the Call a Lyft instructions.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455c62082a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455c62082a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Add a new Google Home to the app and name it "Garage Google"</a:t>
            </a:r>
            <a:endParaRPr/>
          </a:p>
          <a:p>
            <a:pPr indent="0" lvl="0" marL="0" rtl="0" algn="l">
              <a:spcBef>
                <a:spcPts val="0"/>
              </a:spcBef>
              <a:spcAft>
                <a:spcPts val="0"/>
              </a:spcAft>
              <a:buNone/>
            </a:pPr>
            <a:r>
              <a:rPr lang="en"/>
              <a:t>For Task 5, all participants initially clicked on the map because they thought they could add a device that way. Participants 1 and 2 could not find the garage, and Participant 1 suggested that we put labels on map and allow the user to click on part of the map.</a:t>
            </a:r>
            <a:endParaRPr/>
          </a:p>
          <a:p>
            <a:pPr indent="0" lvl="0" marL="0" rtl="0" algn="l">
              <a:spcBef>
                <a:spcPts val="0"/>
              </a:spcBef>
              <a:spcAft>
                <a:spcPts val="0"/>
              </a:spcAft>
              <a:buNone/>
            </a:pPr>
            <a:r>
              <a:rPr lang="en"/>
              <a:t>6. Look up the daily usage for any Living Room Alexa</a:t>
            </a:r>
            <a:endParaRPr/>
          </a:p>
          <a:p>
            <a:pPr indent="0" lvl="0" marL="0" rtl="0" algn="l">
              <a:spcBef>
                <a:spcPts val="0"/>
              </a:spcBef>
              <a:spcAft>
                <a:spcPts val="0"/>
              </a:spcAft>
              <a:buNone/>
            </a:pPr>
            <a:r>
              <a:rPr lang="en"/>
              <a:t>For Task 6, all participants initially clicked on Overall Usage. They weren’t sure which option to click on within that, and they eventually realized that they needed to click on the living room Alexa within My Devices to get to the daily usage.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455c62082a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455c62082a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455c62082a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455c62082a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455c62082a_0_40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455c62082a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455c62082a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455c62082a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Value proposition: “Make voice interaction work for you!”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Mission statement: make voice interaction easier to manage, track, and customize for people that own smart devices. In addition, we want people that are visiting others with smart devices to be able to communicate properly with their voice assistants.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455c62082a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455c62082a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We chose the phone app as our primary design moving forward. A lot of our tasks require visual interaction, which is not ideal for a smart watch. Smart watches are not really meant for complex tasks that require many steps. Our previous interviews, our participants were using their smartphones to interact with their devices and did not mention smart watches.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While the idea of tracking your location with a smart watch would be helpful, enough people carry their smartphones everywhere, so this should not be a problem. We also thought that for demonstration purposes at the end of the quarter, is would be easier to show an phone app since none of us actually own a smart watch.</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455c62082a_0_28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455c62082a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455c62082a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455c62082a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455c62082a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455c62082a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455df1306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455df1306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455c62082a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455c62082a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rgbClr val="004C52"/>
        </a:solidFill>
      </p:bgPr>
    </p:bg>
    <p:spTree>
      <p:nvGrpSpPr>
        <p:cNvPr id="9" name="Shape 9"/>
        <p:cNvGrpSpPr/>
        <p:nvPr/>
      </p:nvGrpSpPr>
      <p:grpSpPr>
        <a:xfrm>
          <a:off x="0" y="0"/>
          <a:ext cx="0" cy="0"/>
          <a:chOff x="0" y="0"/>
          <a:chExt cx="0" cy="0"/>
        </a:xfrm>
      </p:grpSpPr>
      <p:sp>
        <p:nvSpPr>
          <p:cNvPr id="10" name="Google Shape;10;p2"/>
          <p:cNvSpPr/>
          <p:nvPr/>
        </p:nvSpPr>
        <p:spPr>
          <a:xfrm flipH="1">
            <a:off x="6025" y="301575"/>
            <a:ext cx="9150050" cy="4496748"/>
          </a:xfrm>
          <a:custGeom>
            <a:rect b="b" l="l" r="r" t="t"/>
            <a:pathLst>
              <a:path extrusionOk="0" h="149344" w="366002">
                <a:moveTo>
                  <a:pt x="0" y="55491"/>
                </a:moveTo>
                <a:lnTo>
                  <a:pt x="0" y="107122"/>
                </a:lnTo>
                <a:lnTo>
                  <a:pt x="96507" y="149344"/>
                </a:lnTo>
                <a:lnTo>
                  <a:pt x="366002" y="116290"/>
                </a:lnTo>
                <a:lnTo>
                  <a:pt x="366002" y="40050"/>
                </a:lnTo>
                <a:lnTo>
                  <a:pt x="274079" y="0"/>
                </a:lnTo>
                <a:close/>
              </a:path>
            </a:pathLst>
          </a:custGeom>
          <a:solidFill>
            <a:srgbClr val="00AE9D">
              <a:alpha val="83460"/>
            </a:srgbClr>
          </a:solidFill>
          <a:ln>
            <a:noFill/>
          </a:ln>
        </p:spPr>
      </p:sp>
      <p:sp>
        <p:nvSpPr>
          <p:cNvPr id="11" name="Google Shape;11;p2"/>
          <p:cNvSpPr/>
          <p:nvPr/>
        </p:nvSpPr>
        <p:spPr>
          <a:xfrm>
            <a:off x="-5900" y="759982"/>
            <a:ext cx="9144150" cy="3769800"/>
          </a:xfrm>
          <a:custGeom>
            <a:rect b="b" l="l" r="r" t="t"/>
            <a:pathLst>
              <a:path extrusionOk="0" h="150792" w="365766">
                <a:moveTo>
                  <a:pt x="365766" y="12416"/>
                </a:moveTo>
                <a:lnTo>
                  <a:pt x="289997" y="0"/>
                </a:lnTo>
                <a:lnTo>
                  <a:pt x="0" y="55421"/>
                </a:lnTo>
                <a:lnTo>
                  <a:pt x="0" y="127486"/>
                </a:lnTo>
                <a:lnTo>
                  <a:pt x="70927" y="150792"/>
                </a:lnTo>
                <a:lnTo>
                  <a:pt x="365766" y="122256"/>
                </a:lnTo>
                <a:close/>
              </a:path>
            </a:pathLst>
          </a:custGeom>
          <a:solidFill>
            <a:srgbClr val="00AE9D">
              <a:alpha val="26540"/>
            </a:srgbClr>
          </a:solidFill>
          <a:ln>
            <a:noFill/>
          </a:ln>
        </p:spPr>
      </p:sp>
      <p:sp>
        <p:nvSpPr>
          <p:cNvPr id="12" name="Google Shape;12;p2"/>
          <p:cNvSpPr/>
          <p:nvPr/>
        </p:nvSpPr>
        <p:spPr>
          <a:xfrm>
            <a:off x="0" y="1351100"/>
            <a:ext cx="9156075" cy="2889063"/>
          </a:xfrm>
          <a:custGeom>
            <a:rect b="b" l="l" r="r" t="t"/>
            <a:pathLst>
              <a:path extrusionOk="0" h="106157" w="366243">
                <a:moveTo>
                  <a:pt x="241" y="0"/>
                </a:moveTo>
                <a:lnTo>
                  <a:pt x="0" y="77929"/>
                </a:lnTo>
                <a:lnTo>
                  <a:pt x="366243" y="106157"/>
                </a:lnTo>
                <a:lnTo>
                  <a:pt x="366243" y="4102"/>
                </a:lnTo>
                <a:close/>
              </a:path>
            </a:pathLst>
          </a:custGeom>
          <a:solidFill>
            <a:srgbClr val="ABE33F">
              <a:alpha val="81150"/>
            </a:srgbClr>
          </a:solidFill>
          <a:ln>
            <a:noFill/>
          </a:ln>
        </p:spPr>
      </p:sp>
      <p:sp>
        <p:nvSpPr>
          <p:cNvPr id="13" name="Google Shape;13;p2"/>
          <p:cNvSpPr txBox="1"/>
          <p:nvPr>
            <p:ph type="ctrTitle"/>
          </p:nvPr>
        </p:nvSpPr>
        <p:spPr>
          <a:xfrm>
            <a:off x="1719025" y="1991825"/>
            <a:ext cx="5706000" cy="1159800"/>
          </a:xfrm>
          <a:prstGeom prst="rect">
            <a:avLst/>
          </a:prstGeom>
        </p:spPr>
        <p:txBody>
          <a:bodyPr anchorCtr="0" anchor="ctr" bIns="91425" lIns="91425" spcFirstLastPara="1" rIns="91425" wrap="square" tIns="91425"/>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p:cSld name="TITLE_2">
    <p:spTree>
      <p:nvGrpSpPr>
        <p:cNvPr id="92" name="Shape 92"/>
        <p:cNvGrpSpPr/>
        <p:nvPr/>
      </p:nvGrpSpPr>
      <p:grpSpPr>
        <a:xfrm>
          <a:off x="0" y="0"/>
          <a:ext cx="0" cy="0"/>
          <a:chOff x="0" y="0"/>
          <a:chExt cx="0" cy="0"/>
        </a:xfrm>
      </p:grpSpPr>
      <p:sp>
        <p:nvSpPr>
          <p:cNvPr id="93" name="Google Shape;93;p11"/>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4" name="Google Shape;94;p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60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5" name="Google Shape;95;p1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rgbClr val="004C52"/>
        </a:solidFill>
      </p:bgPr>
    </p:bg>
    <p:spTree>
      <p:nvGrpSpPr>
        <p:cNvPr id="100" name="Shape 100"/>
        <p:cNvGrpSpPr/>
        <p:nvPr/>
      </p:nvGrpSpPr>
      <p:grpSpPr>
        <a:xfrm>
          <a:off x="0" y="0"/>
          <a:ext cx="0" cy="0"/>
          <a:chOff x="0" y="0"/>
          <a:chExt cx="0" cy="0"/>
        </a:xfrm>
      </p:grpSpPr>
      <p:sp>
        <p:nvSpPr>
          <p:cNvPr id="101" name="Google Shape;101;p13"/>
          <p:cNvSpPr/>
          <p:nvPr/>
        </p:nvSpPr>
        <p:spPr>
          <a:xfrm flipH="1">
            <a:off x="6025" y="301575"/>
            <a:ext cx="9150050" cy="4496748"/>
          </a:xfrm>
          <a:custGeom>
            <a:rect b="b" l="l" r="r" t="t"/>
            <a:pathLst>
              <a:path extrusionOk="0" h="149344" w="366002">
                <a:moveTo>
                  <a:pt x="0" y="55491"/>
                </a:moveTo>
                <a:lnTo>
                  <a:pt x="0" y="107122"/>
                </a:lnTo>
                <a:lnTo>
                  <a:pt x="96507" y="149344"/>
                </a:lnTo>
                <a:lnTo>
                  <a:pt x="366002" y="116290"/>
                </a:lnTo>
                <a:lnTo>
                  <a:pt x="366002" y="40050"/>
                </a:lnTo>
                <a:lnTo>
                  <a:pt x="274079" y="0"/>
                </a:lnTo>
                <a:close/>
              </a:path>
            </a:pathLst>
          </a:custGeom>
          <a:solidFill>
            <a:srgbClr val="00AE9D">
              <a:alpha val="83460"/>
            </a:srgbClr>
          </a:solidFill>
          <a:ln>
            <a:noFill/>
          </a:ln>
        </p:spPr>
      </p:sp>
      <p:sp>
        <p:nvSpPr>
          <p:cNvPr id="102" name="Google Shape;102;p13"/>
          <p:cNvSpPr/>
          <p:nvPr/>
        </p:nvSpPr>
        <p:spPr>
          <a:xfrm>
            <a:off x="-5900" y="759982"/>
            <a:ext cx="9144150" cy="3769800"/>
          </a:xfrm>
          <a:custGeom>
            <a:rect b="b" l="l" r="r" t="t"/>
            <a:pathLst>
              <a:path extrusionOk="0" h="150792" w="365766">
                <a:moveTo>
                  <a:pt x="365766" y="12416"/>
                </a:moveTo>
                <a:lnTo>
                  <a:pt x="289997" y="0"/>
                </a:lnTo>
                <a:lnTo>
                  <a:pt x="0" y="55421"/>
                </a:lnTo>
                <a:lnTo>
                  <a:pt x="0" y="127486"/>
                </a:lnTo>
                <a:lnTo>
                  <a:pt x="70927" y="150792"/>
                </a:lnTo>
                <a:lnTo>
                  <a:pt x="365766" y="122256"/>
                </a:lnTo>
                <a:close/>
              </a:path>
            </a:pathLst>
          </a:custGeom>
          <a:solidFill>
            <a:srgbClr val="00AE9D">
              <a:alpha val="26540"/>
            </a:srgbClr>
          </a:solidFill>
          <a:ln>
            <a:noFill/>
          </a:ln>
        </p:spPr>
      </p:sp>
      <p:sp>
        <p:nvSpPr>
          <p:cNvPr id="103" name="Google Shape;103;p13"/>
          <p:cNvSpPr/>
          <p:nvPr/>
        </p:nvSpPr>
        <p:spPr>
          <a:xfrm>
            <a:off x="0" y="1351100"/>
            <a:ext cx="9156075" cy="2889063"/>
          </a:xfrm>
          <a:custGeom>
            <a:rect b="b" l="l" r="r" t="t"/>
            <a:pathLst>
              <a:path extrusionOk="0" h="106157" w="366243">
                <a:moveTo>
                  <a:pt x="241" y="0"/>
                </a:moveTo>
                <a:lnTo>
                  <a:pt x="0" y="77929"/>
                </a:lnTo>
                <a:lnTo>
                  <a:pt x="366243" y="106157"/>
                </a:lnTo>
                <a:lnTo>
                  <a:pt x="366243" y="4102"/>
                </a:lnTo>
                <a:close/>
              </a:path>
            </a:pathLst>
          </a:custGeom>
          <a:solidFill>
            <a:srgbClr val="ABE33F">
              <a:alpha val="81150"/>
            </a:srgbClr>
          </a:solidFill>
          <a:ln>
            <a:noFill/>
          </a:ln>
        </p:spPr>
      </p:sp>
      <p:sp>
        <p:nvSpPr>
          <p:cNvPr id="104" name="Google Shape;104;p13"/>
          <p:cNvSpPr txBox="1"/>
          <p:nvPr>
            <p:ph type="ctrTitle"/>
          </p:nvPr>
        </p:nvSpPr>
        <p:spPr>
          <a:xfrm>
            <a:off x="1719025" y="1991825"/>
            <a:ext cx="5706000" cy="1159800"/>
          </a:xfrm>
          <a:prstGeom prst="rect">
            <a:avLst/>
          </a:prstGeom>
        </p:spPr>
        <p:txBody>
          <a:bodyPr anchorCtr="0" anchor="ctr" bIns="91425" lIns="91425" spcFirstLastPara="1" rIns="91425" wrap="square" tIns="91425"/>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bg>
      <p:bgPr>
        <a:solidFill>
          <a:srgbClr val="ABE33F"/>
        </a:solidFill>
      </p:bgPr>
    </p:bg>
    <p:spTree>
      <p:nvGrpSpPr>
        <p:cNvPr id="105" name="Shape 105"/>
        <p:cNvGrpSpPr/>
        <p:nvPr/>
      </p:nvGrpSpPr>
      <p:grpSpPr>
        <a:xfrm>
          <a:off x="0" y="0"/>
          <a:ext cx="0" cy="0"/>
          <a:chOff x="0" y="0"/>
          <a:chExt cx="0" cy="0"/>
        </a:xfrm>
      </p:grpSpPr>
      <p:sp>
        <p:nvSpPr>
          <p:cNvPr id="106" name="Google Shape;106;p14"/>
          <p:cNvSpPr/>
          <p:nvPr/>
        </p:nvSpPr>
        <p:spPr>
          <a:xfrm flipH="1">
            <a:off x="6025" y="301575"/>
            <a:ext cx="9150050" cy="4496748"/>
          </a:xfrm>
          <a:custGeom>
            <a:rect b="b" l="l" r="r" t="t"/>
            <a:pathLst>
              <a:path extrusionOk="0" h="149344" w="366002">
                <a:moveTo>
                  <a:pt x="0" y="55491"/>
                </a:moveTo>
                <a:lnTo>
                  <a:pt x="0" y="107122"/>
                </a:lnTo>
                <a:lnTo>
                  <a:pt x="96507" y="149344"/>
                </a:lnTo>
                <a:lnTo>
                  <a:pt x="366002" y="116290"/>
                </a:lnTo>
                <a:lnTo>
                  <a:pt x="366002" y="40050"/>
                </a:lnTo>
                <a:lnTo>
                  <a:pt x="274079" y="0"/>
                </a:lnTo>
                <a:close/>
              </a:path>
            </a:pathLst>
          </a:custGeom>
          <a:solidFill>
            <a:srgbClr val="004C52"/>
          </a:solidFill>
          <a:ln>
            <a:noFill/>
          </a:ln>
        </p:spPr>
      </p:sp>
      <p:sp>
        <p:nvSpPr>
          <p:cNvPr id="107" name="Google Shape;107;p14"/>
          <p:cNvSpPr/>
          <p:nvPr/>
        </p:nvSpPr>
        <p:spPr>
          <a:xfrm>
            <a:off x="-5900" y="753950"/>
            <a:ext cx="9144150" cy="3769800"/>
          </a:xfrm>
          <a:custGeom>
            <a:rect b="b" l="l" r="r" t="t"/>
            <a:pathLst>
              <a:path extrusionOk="0" h="150792" w="365766">
                <a:moveTo>
                  <a:pt x="365766" y="12416"/>
                </a:moveTo>
                <a:lnTo>
                  <a:pt x="289997" y="0"/>
                </a:lnTo>
                <a:lnTo>
                  <a:pt x="0" y="55421"/>
                </a:lnTo>
                <a:lnTo>
                  <a:pt x="0" y="127486"/>
                </a:lnTo>
                <a:lnTo>
                  <a:pt x="70927" y="150792"/>
                </a:lnTo>
                <a:lnTo>
                  <a:pt x="365766" y="122256"/>
                </a:lnTo>
                <a:close/>
              </a:path>
            </a:pathLst>
          </a:custGeom>
          <a:solidFill>
            <a:srgbClr val="00AE9D">
              <a:alpha val="26540"/>
            </a:srgbClr>
          </a:solidFill>
          <a:ln>
            <a:noFill/>
          </a:ln>
        </p:spPr>
      </p:sp>
      <p:sp>
        <p:nvSpPr>
          <p:cNvPr id="108" name="Google Shape;108;p14"/>
          <p:cNvSpPr/>
          <p:nvPr/>
        </p:nvSpPr>
        <p:spPr>
          <a:xfrm>
            <a:off x="0" y="1351100"/>
            <a:ext cx="9156075" cy="2889063"/>
          </a:xfrm>
          <a:custGeom>
            <a:rect b="b" l="l" r="r" t="t"/>
            <a:pathLst>
              <a:path extrusionOk="0" h="106157" w="366243">
                <a:moveTo>
                  <a:pt x="241" y="0"/>
                </a:moveTo>
                <a:lnTo>
                  <a:pt x="0" y="77929"/>
                </a:lnTo>
                <a:lnTo>
                  <a:pt x="366243" y="106157"/>
                </a:lnTo>
                <a:lnTo>
                  <a:pt x="366243" y="4102"/>
                </a:lnTo>
                <a:close/>
              </a:path>
            </a:pathLst>
          </a:custGeom>
          <a:solidFill>
            <a:srgbClr val="00AE9D">
              <a:alpha val="83460"/>
            </a:srgbClr>
          </a:solidFill>
          <a:ln>
            <a:noFill/>
          </a:ln>
        </p:spPr>
      </p:sp>
      <p:sp>
        <p:nvSpPr>
          <p:cNvPr id="109" name="Google Shape;109;p14"/>
          <p:cNvSpPr txBox="1"/>
          <p:nvPr>
            <p:ph type="ctrTitle"/>
          </p:nvPr>
        </p:nvSpPr>
        <p:spPr>
          <a:xfrm>
            <a:off x="1815525" y="2040550"/>
            <a:ext cx="5513100" cy="1159800"/>
          </a:xfrm>
          <a:prstGeom prst="rect">
            <a:avLst/>
          </a:prstGeom>
        </p:spPr>
        <p:txBody>
          <a:bodyPr anchorCtr="0" anchor="b"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0" name="Google Shape;110;p14"/>
          <p:cNvSpPr txBox="1"/>
          <p:nvPr>
            <p:ph idx="1" type="subTitle"/>
          </p:nvPr>
        </p:nvSpPr>
        <p:spPr>
          <a:xfrm>
            <a:off x="1815375" y="3068650"/>
            <a:ext cx="5513100" cy="784800"/>
          </a:xfrm>
          <a:prstGeom prst="rect">
            <a:avLst/>
          </a:prstGeom>
        </p:spPr>
        <p:txBody>
          <a:bodyPr anchorCtr="0" anchor="t" bIns="91425" lIns="91425" spcFirstLastPara="1" rIns="91425" wrap="square" tIns="91425"/>
          <a:lstStyle>
            <a:lvl1pPr lvl="0" rtl="0" algn="ctr">
              <a:spcBef>
                <a:spcPts val="0"/>
              </a:spcBef>
              <a:spcAft>
                <a:spcPts val="0"/>
              </a:spcAft>
              <a:buClr>
                <a:srgbClr val="004C52"/>
              </a:buClr>
              <a:buSzPts val="1800"/>
              <a:buNone/>
              <a:defRPr b="1" sz="1800"/>
            </a:lvl1pPr>
            <a:lvl2pPr lvl="1" rtl="0" algn="ctr">
              <a:spcBef>
                <a:spcPts val="0"/>
              </a:spcBef>
              <a:spcAft>
                <a:spcPts val="0"/>
              </a:spcAft>
              <a:buClr>
                <a:srgbClr val="004C52"/>
              </a:buClr>
              <a:buSzPts val="1800"/>
              <a:buNone/>
              <a:defRPr b="1" sz="1800"/>
            </a:lvl2pPr>
            <a:lvl3pPr lvl="2" rtl="0" algn="ctr">
              <a:spcBef>
                <a:spcPts val="0"/>
              </a:spcBef>
              <a:spcAft>
                <a:spcPts val="0"/>
              </a:spcAft>
              <a:buClr>
                <a:srgbClr val="004C52"/>
              </a:buClr>
              <a:buSzPts val="1800"/>
              <a:buNone/>
              <a:defRPr b="1" sz="1800"/>
            </a:lvl3pPr>
            <a:lvl4pPr lvl="3" rtl="0" algn="ctr">
              <a:spcBef>
                <a:spcPts val="0"/>
              </a:spcBef>
              <a:spcAft>
                <a:spcPts val="0"/>
              </a:spcAft>
              <a:buSzPts val="1800"/>
              <a:buNone/>
              <a:defRPr b="1" sz="1800"/>
            </a:lvl4pPr>
            <a:lvl5pPr lvl="4" rtl="0" algn="ctr">
              <a:spcBef>
                <a:spcPts val="0"/>
              </a:spcBef>
              <a:spcAft>
                <a:spcPts val="0"/>
              </a:spcAft>
              <a:buSzPts val="1800"/>
              <a:buNone/>
              <a:defRPr b="1" sz="1800"/>
            </a:lvl5pPr>
            <a:lvl6pPr lvl="5" rtl="0" algn="ctr">
              <a:spcBef>
                <a:spcPts val="0"/>
              </a:spcBef>
              <a:spcAft>
                <a:spcPts val="0"/>
              </a:spcAft>
              <a:buSzPts val="1800"/>
              <a:buNone/>
              <a:defRPr b="1" sz="1800"/>
            </a:lvl6pPr>
            <a:lvl7pPr lvl="6" rtl="0" algn="ctr">
              <a:spcBef>
                <a:spcPts val="0"/>
              </a:spcBef>
              <a:spcAft>
                <a:spcPts val="0"/>
              </a:spcAft>
              <a:buSzPts val="1800"/>
              <a:buNone/>
              <a:defRPr b="1" sz="1800"/>
            </a:lvl7pPr>
            <a:lvl8pPr lvl="7" rtl="0" algn="ctr">
              <a:spcBef>
                <a:spcPts val="0"/>
              </a:spcBef>
              <a:spcAft>
                <a:spcPts val="0"/>
              </a:spcAft>
              <a:buSzPts val="1800"/>
              <a:buNone/>
              <a:defRPr b="1" sz="1800"/>
            </a:lvl8pPr>
            <a:lvl9pPr lvl="8" rtl="0" algn="ctr">
              <a:spcBef>
                <a:spcPts val="0"/>
              </a:spcBef>
              <a:spcAft>
                <a:spcPts val="0"/>
              </a:spcAft>
              <a:buSzPts val="1800"/>
              <a:buNone/>
              <a:defRPr b="1" sz="1800"/>
            </a:lvl9pPr>
          </a:lstStyle>
          <a:p/>
        </p:txBody>
      </p:sp>
      <p:sp>
        <p:nvSpPr>
          <p:cNvPr id="111" name="Google Shape;111;p14"/>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12" name="Shape 112"/>
        <p:cNvGrpSpPr/>
        <p:nvPr/>
      </p:nvGrpSpPr>
      <p:grpSpPr>
        <a:xfrm>
          <a:off x="0" y="0"/>
          <a:ext cx="0" cy="0"/>
          <a:chOff x="0" y="0"/>
          <a:chExt cx="0" cy="0"/>
        </a:xfrm>
      </p:grpSpPr>
      <p:sp>
        <p:nvSpPr>
          <p:cNvPr id="113" name="Google Shape;113;p15"/>
          <p:cNvSpPr/>
          <p:nvPr/>
        </p:nvSpPr>
        <p:spPr>
          <a:xfrm>
            <a:off x="6025" y="301575"/>
            <a:ext cx="9150050" cy="4496748"/>
          </a:xfrm>
          <a:custGeom>
            <a:rect b="b" l="l" r="r" t="t"/>
            <a:pathLst>
              <a:path extrusionOk="0" h="149344" w="366002">
                <a:moveTo>
                  <a:pt x="0" y="55491"/>
                </a:moveTo>
                <a:lnTo>
                  <a:pt x="0" y="107122"/>
                </a:lnTo>
                <a:lnTo>
                  <a:pt x="96507" y="149344"/>
                </a:lnTo>
                <a:lnTo>
                  <a:pt x="366002" y="116290"/>
                </a:lnTo>
                <a:lnTo>
                  <a:pt x="366002" y="40050"/>
                </a:lnTo>
                <a:lnTo>
                  <a:pt x="274079" y="0"/>
                </a:lnTo>
                <a:close/>
              </a:path>
            </a:pathLst>
          </a:custGeom>
          <a:solidFill>
            <a:srgbClr val="004C52"/>
          </a:solidFill>
          <a:ln>
            <a:noFill/>
          </a:ln>
        </p:spPr>
      </p:sp>
      <p:sp>
        <p:nvSpPr>
          <p:cNvPr id="114" name="Google Shape;114;p15"/>
          <p:cNvSpPr/>
          <p:nvPr/>
        </p:nvSpPr>
        <p:spPr>
          <a:xfrm>
            <a:off x="0" y="1580113"/>
            <a:ext cx="9144000" cy="3341668"/>
          </a:xfrm>
          <a:custGeom>
            <a:rect b="b" l="l" r="r" t="t"/>
            <a:pathLst>
              <a:path extrusionOk="0" h="110982" w="365760">
                <a:moveTo>
                  <a:pt x="0" y="0"/>
                </a:moveTo>
                <a:lnTo>
                  <a:pt x="0" y="54526"/>
                </a:lnTo>
                <a:lnTo>
                  <a:pt x="317748" y="110982"/>
                </a:lnTo>
                <a:lnTo>
                  <a:pt x="365760" y="84202"/>
                </a:lnTo>
                <a:lnTo>
                  <a:pt x="365760" y="26780"/>
                </a:lnTo>
                <a:close/>
              </a:path>
            </a:pathLst>
          </a:custGeom>
          <a:solidFill>
            <a:srgbClr val="00AE9D">
              <a:alpha val="83460"/>
            </a:srgbClr>
          </a:solidFill>
          <a:ln>
            <a:noFill/>
          </a:ln>
        </p:spPr>
      </p:sp>
      <p:sp>
        <p:nvSpPr>
          <p:cNvPr id="115" name="Google Shape;115;p15"/>
          <p:cNvSpPr/>
          <p:nvPr/>
        </p:nvSpPr>
        <p:spPr>
          <a:xfrm>
            <a:off x="-5900" y="410541"/>
            <a:ext cx="9144152" cy="4453149"/>
          </a:xfrm>
          <a:custGeom>
            <a:rect b="b" l="l" r="r" t="t"/>
            <a:pathLst>
              <a:path extrusionOk="0" h="147896" w="365036">
                <a:moveTo>
                  <a:pt x="365036" y="21714"/>
                </a:moveTo>
                <a:lnTo>
                  <a:pt x="87097" y="0"/>
                </a:lnTo>
                <a:lnTo>
                  <a:pt x="0" y="57421"/>
                </a:lnTo>
                <a:lnTo>
                  <a:pt x="0" y="117255"/>
                </a:lnTo>
                <a:lnTo>
                  <a:pt x="241266" y="147896"/>
                </a:lnTo>
                <a:lnTo>
                  <a:pt x="365036" y="112913"/>
                </a:lnTo>
                <a:close/>
              </a:path>
            </a:pathLst>
          </a:custGeom>
          <a:solidFill>
            <a:srgbClr val="ABE33F">
              <a:alpha val="81150"/>
            </a:srgbClr>
          </a:solidFill>
          <a:ln>
            <a:noFill/>
          </a:ln>
        </p:spPr>
      </p:sp>
      <p:sp>
        <p:nvSpPr>
          <p:cNvPr id="116" name="Google Shape;116;p15"/>
          <p:cNvSpPr txBox="1"/>
          <p:nvPr>
            <p:ph idx="1" type="body"/>
          </p:nvPr>
        </p:nvSpPr>
        <p:spPr>
          <a:xfrm>
            <a:off x="1833775" y="2314200"/>
            <a:ext cx="5476500" cy="819900"/>
          </a:xfrm>
          <a:prstGeom prst="rect">
            <a:avLst/>
          </a:prstGeom>
        </p:spPr>
        <p:txBody>
          <a:bodyPr anchorCtr="0" anchor="ctr" bIns="91425" lIns="91425" spcFirstLastPara="1" rIns="91425" wrap="square" tIns="91425"/>
          <a:lstStyle>
            <a:lvl1pPr indent="-381000" lvl="0" marL="457200" rtl="0" algn="ctr">
              <a:spcBef>
                <a:spcPts val="600"/>
              </a:spcBef>
              <a:spcAft>
                <a:spcPts val="0"/>
              </a:spcAft>
              <a:buClr>
                <a:srgbClr val="FFFFFF"/>
              </a:buClr>
              <a:buSzPts val="2400"/>
              <a:buChar char="◆"/>
              <a:defRPr b="1" i="1">
                <a:solidFill>
                  <a:srgbClr val="FFFFFF"/>
                </a:solidFill>
              </a:defRPr>
            </a:lvl1pPr>
            <a:lvl2pPr indent="-381000" lvl="1" marL="914400" rtl="0" algn="ctr">
              <a:spcBef>
                <a:spcPts val="0"/>
              </a:spcBef>
              <a:spcAft>
                <a:spcPts val="0"/>
              </a:spcAft>
              <a:buClr>
                <a:srgbClr val="FFFFFF"/>
              </a:buClr>
              <a:buSzPts val="2400"/>
              <a:buChar char="◆"/>
              <a:defRPr b="1" i="1">
                <a:solidFill>
                  <a:srgbClr val="FFFFFF"/>
                </a:solidFill>
              </a:defRPr>
            </a:lvl2pPr>
            <a:lvl3pPr indent="-381000" lvl="2" marL="1371600" rtl="0" algn="ctr">
              <a:spcBef>
                <a:spcPts val="0"/>
              </a:spcBef>
              <a:spcAft>
                <a:spcPts val="0"/>
              </a:spcAft>
              <a:buClr>
                <a:srgbClr val="FFFFFF"/>
              </a:buClr>
              <a:buSzPts val="2400"/>
              <a:buChar char="◇"/>
              <a:defRPr b="1" i="1">
                <a:solidFill>
                  <a:srgbClr val="FFFFFF"/>
                </a:solidFill>
              </a:defRPr>
            </a:lvl3pPr>
            <a:lvl4pPr indent="-381000" lvl="3" marL="1828800" rtl="0" algn="ctr">
              <a:spcBef>
                <a:spcPts val="0"/>
              </a:spcBef>
              <a:spcAft>
                <a:spcPts val="0"/>
              </a:spcAft>
              <a:buClr>
                <a:srgbClr val="FFFFFF"/>
              </a:buClr>
              <a:buSzPts val="2400"/>
              <a:buChar char="●"/>
              <a:defRPr b="1" i="1">
                <a:solidFill>
                  <a:srgbClr val="FFFFFF"/>
                </a:solidFill>
              </a:defRPr>
            </a:lvl4pPr>
            <a:lvl5pPr indent="-381000" lvl="4" marL="2286000" rtl="0" algn="ctr">
              <a:spcBef>
                <a:spcPts val="0"/>
              </a:spcBef>
              <a:spcAft>
                <a:spcPts val="0"/>
              </a:spcAft>
              <a:buClr>
                <a:srgbClr val="FFFFFF"/>
              </a:buClr>
              <a:buSzPts val="2400"/>
              <a:buChar char="○"/>
              <a:defRPr b="1" i="1">
                <a:solidFill>
                  <a:srgbClr val="FFFFFF"/>
                </a:solidFill>
              </a:defRPr>
            </a:lvl5pPr>
            <a:lvl6pPr indent="-381000" lvl="5" marL="2743200" rtl="0" algn="ctr">
              <a:spcBef>
                <a:spcPts val="0"/>
              </a:spcBef>
              <a:spcAft>
                <a:spcPts val="0"/>
              </a:spcAft>
              <a:buClr>
                <a:srgbClr val="FFFFFF"/>
              </a:buClr>
              <a:buSzPts val="2400"/>
              <a:buChar char="■"/>
              <a:defRPr b="1" i="1">
                <a:solidFill>
                  <a:srgbClr val="FFFFFF"/>
                </a:solidFill>
              </a:defRPr>
            </a:lvl6pPr>
            <a:lvl7pPr indent="-381000" lvl="6" marL="3200400" rtl="0" algn="ctr">
              <a:spcBef>
                <a:spcPts val="0"/>
              </a:spcBef>
              <a:spcAft>
                <a:spcPts val="0"/>
              </a:spcAft>
              <a:buClr>
                <a:srgbClr val="FFFFFF"/>
              </a:buClr>
              <a:buSzPts val="2400"/>
              <a:buChar char="●"/>
              <a:defRPr b="1" i="1">
                <a:solidFill>
                  <a:srgbClr val="FFFFFF"/>
                </a:solidFill>
              </a:defRPr>
            </a:lvl7pPr>
            <a:lvl8pPr indent="-381000" lvl="7" marL="3657600" rtl="0" algn="ctr">
              <a:spcBef>
                <a:spcPts val="0"/>
              </a:spcBef>
              <a:spcAft>
                <a:spcPts val="0"/>
              </a:spcAft>
              <a:buClr>
                <a:srgbClr val="FFFFFF"/>
              </a:buClr>
              <a:buSzPts val="2400"/>
              <a:buChar char="○"/>
              <a:defRPr b="1" i="1">
                <a:solidFill>
                  <a:srgbClr val="FFFFFF"/>
                </a:solidFill>
              </a:defRPr>
            </a:lvl8pPr>
            <a:lvl9pPr indent="-381000" lvl="8" marL="4114800" rtl="0" algn="ctr">
              <a:spcBef>
                <a:spcPts val="0"/>
              </a:spcBef>
              <a:spcAft>
                <a:spcPts val="0"/>
              </a:spcAft>
              <a:buClr>
                <a:srgbClr val="FFFFFF"/>
              </a:buClr>
              <a:buSzPts val="2400"/>
              <a:buChar char="■"/>
              <a:defRPr b="1" i="1">
                <a:solidFill>
                  <a:srgbClr val="FFFFFF"/>
                </a:solidFill>
              </a:defRPr>
            </a:lvl9pPr>
          </a:lstStyle>
          <a:p/>
        </p:txBody>
      </p:sp>
      <p:sp>
        <p:nvSpPr>
          <p:cNvPr id="117" name="Google Shape;117;p15"/>
          <p:cNvSpPr txBox="1"/>
          <p:nvPr/>
        </p:nvSpPr>
        <p:spPr>
          <a:xfrm>
            <a:off x="3593400" y="108616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Raleway"/>
                <a:ea typeface="Raleway"/>
                <a:cs typeface="Raleway"/>
                <a:sym typeface="Raleway"/>
              </a:rPr>
              <a:t>“</a:t>
            </a:r>
            <a:endParaRPr b="1" sz="6000">
              <a:solidFill>
                <a:srgbClr val="FFFFFF"/>
              </a:solidFill>
              <a:latin typeface="Raleway"/>
              <a:ea typeface="Raleway"/>
              <a:cs typeface="Raleway"/>
              <a:sym typeface="Raleway"/>
            </a:endParaRPr>
          </a:p>
        </p:txBody>
      </p:sp>
      <p:sp>
        <p:nvSpPr>
          <p:cNvPr id="118" name="Google Shape;118;p15"/>
          <p:cNvSpPr/>
          <p:nvPr/>
        </p:nvSpPr>
        <p:spPr>
          <a:xfrm>
            <a:off x="4179900" y="1041875"/>
            <a:ext cx="784200" cy="784200"/>
          </a:xfrm>
          <a:prstGeom prst="diamond">
            <a:avLst/>
          </a:prstGeom>
          <a:noFill/>
          <a:ln cap="flat"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5"/>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120" name="Shape 120"/>
        <p:cNvGrpSpPr/>
        <p:nvPr/>
      </p:nvGrpSpPr>
      <p:grpSpPr>
        <a:xfrm>
          <a:off x="0" y="0"/>
          <a:ext cx="0" cy="0"/>
          <a:chOff x="0" y="0"/>
          <a:chExt cx="0" cy="0"/>
        </a:xfrm>
      </p:grpSpPr>
      <p:grpSp>
        <p:nvGrpSpPr>
          <p:cNvPr id="121" name="Google Shape;121;p16"/>
          <p:cNvGrpSpPr/>
          <p:nvPr/>
        </p:nvGrpSpPr>
        <p:grpSpPr>
          <a:xfrm>
            <a:off x="-6025" y="0"/>
            <a:ext cx="9168125" cy="5163100"/>
            <a:chOff x="-6025" y="0"/>
            <a:chExt cx="9168125" cy="5163100"/>
          </a:xfrm>
        </p:grpSpPr>
        <p:sp>
          <p:nvSpPr>
            <p:cNvPr id="122" name="Google Shape;122;p16"/>
            <p:cNvSpPr/>
            <p:nvPr/>
          </p:nvSpPr>
          <p:spPr>
            <a:xfrm>
              <a:off x="0" y="0"/>
              <a:ext cx="8552900" cy="1333000"/>
            </a:xfrm>
            <a:custGeom>
              <a:rect b="b" l="l" r="r" t="t"/>
              <a:pathLst>
                <a:path extrusionOk="0" h="53320" w="342116">
                  <a:moveTo>
                    <a:pt x="0" y="0"/>
                  </a:moveTo>
                  <a:lnTo>
                    <a:pt x="0" y="53320"/>
                  </a:lnTo>
                  <a:lnTo>
                    <a:pt x="342116" y="0"/>
                  </a:lnTo>
                  <a:close/>
                </a:path>
              </a:pathLst>
            </a:custGeom>
            <a:solidFill>
              <a:srgbClr val="004C52"/>
            </a:solidFill>
            <a:ln>
              <a:noFill/>
            </a:ln>
          </p:spPr>
        </p:sp>
        <p:sp>
          <p:nvSpPr>
            <p:cNvPr id="123" name="Google Shape;123;p16"/>
            <p:cNvSpPr/>
            <p:nvPr/>
          </p:nvSpPr>
          <p:spPr>
            <a:xfrm>
              <a:off x="2563450" y="0"/>
              <a:ext cx="6580550" cy="1272675"/>
            </a:xfrm>
            <a:custGeom>
              <a:rect b="b" l="l" r="r" t="t"/>
              <a:pathLst>
                <a:path extrusionOk="0" h="50907" w="263222">
                  <a:moveTo>
                    <a:pt x="0" y="0"/>
                  </a:moveTo>
                  <a:lnTo>
                    <a:pt x="217381" y="50907"/>
                  </a:lnTo>
                  <a:lnTo>
                    <a:pt x="263222" y="10133"/>
                  </a:lnTo>
                  <a:lnTo>
                    <a:pt x="263222" y="0"/>
                  </a:lnTo>
                  <a:close/>
                </a:path>
              </a:pathLst>
            </a:custGeom>
            <a:solidFill>
              <a:srgbClr val="00AE9D">
                <a:alpha val="83460"/>
              </a:srgbClr>
            </a:solidFill>
            <a:ln>
              <a:noFill/>
            </a:ln>
          </p:spPr>
        </p:sp>
        <p:sp>
          <p:nvSpPr>
            <p:cNvPr id="124" name="Google Shape;124;p16"/>
            <p:cNvSpPr/>
            <p:nvPr/>
          </p:nvSpPr>
          <p:spPr>
            <a:xfrm>
              <a:off x="-6025" y="2"/>
              <a:ext cx="7298300" cy="1471709"/>
            </a:xfrm>
            <a:custGeom>
              <a:rect b="b" l="l" r="r" t="t"/>
              <a:pathLst>
                <a:path extrusionOk="0" h="58628" w="291932">
                  <a:moveTo>
                    <a:pt x="0" y="18578"/>
                  </a:moveTo>
                  <a:lnTo>
                    <a:pt x="241" y="34019"/>
                  </a:lnTo>
                  <a:lnTo>
                    <a:pt x="221482" y="58628"/>
                  </a:lnTo>
                  <a:lnTo>
                    <a:pt x="291932" y="0"/>
                  </a:lnTo>
                  <a:close/>
                </a:path>
              </a:pathLst>
            </a:custGeom>
            <a:solidFill>
              <a:srgbClr val="ABE33F">
                <a:alpha val="81150"/>
              </a:srgbClr>
            </a:solidFill>
            <a:ln>
              <a:noFill/>
            </a:ln>
          </p:spPr>
        </p:sp>
        <p:sp>
          <p:nvSpPr>
            <p:cNvPr id="125" name="Google Shape;125;p16"/>
            <p:cNvSpPr/>
            <p:nvPr/>
          </p:nvSpPr>
          <p:spPr>
            <a:xfrm>
              <a:off x="3596100" y="4667000"/>
              <a:ext cx="5090700" cy="476500"/>
            </a:xfrm>
            <a:custGeom>
              <a:rect b="b" l="l" r="r" t="t"/>
              <a:pathLst>
                <a:path extrusionOk="0" h="19060" w="203628">
                  <a:moveTo>
                    <a:pt x="0" y="19060"/>
                  </a:moveTo>
                  <a:lnTo>
                    <a:pt x="203628" y="19060"/>
                  </a:lnTo>
                  <a:lnTo>
                    <a:pt x="157305" y="0"/>
                  </a:lnTo>
                  <a:close/>
                </a:path>
              </a:pathLst>
            </a:custGeom>
            <a:solidFill>
              <a:srgbClr val="004C52"/>
            </a:solidFill>
            <a:ln>
              <a:noFill/>
            </a:ln>
          </p:spPr>
        </p:sp>
        <p:sp>
          <p:nvSpPr>
            <p:cNvPr id="126" name="Google Shape;126;p16"/>
            <p:cNvSpPr/>
            <p:nvPr/>
          </p:nvSpPr>
          <p:spPr>
            <a:xfrm>
              <a:off x="5525000" y="4692625"/>
              <a:ext cx="3637100" cy="470475"/>
            </a:xfrm>
            <a:custGeom>
              <a:rect b="b" l="l" r="r" t="t"/>
              <a:pathLst>
                <a:path extrusionOk="0" h="18819" w="145484">
                  <a:moveTo>
                    <a:pt x="145484" y="0"/>
                  </a:moveTo>
                  <a:lnTo>
                    <a:pt x="145484" y="18819"/>
                  </a:lnTo>
                  <a:lnTo>
                    <a:pt x="0" y="18819"/>
                  </a:lnTo>
                  <a:close/>
                </a:path>
              </a:pathLst>
            </a:custGeom>
            <a:solidFill>
              <a:srgbClr val="00AE9D">
                <a:alpha val="83460"/>
              </a:srgbClr>
            </a:solidFill>
            <a:ln>
              <a:noFill/>
            </a:ln>
          </p:spPr>
        </p:sp>
        <p:sp>
          <p:nvSpPr>
            <p:cNvPr id="127" name="Google Shape;127;p16"/>
            <p:cNvSpPr/>
            <p:nvPr/>
          </p:nvSpPr>
          <p:spPr>
            <a:xfrm>
              <a:off x="7521475" y="4023125"/>
              <a:ext cx="1634600" cy="1139975"/>
            </a:xfrm>
            <a:custGeom>
              <a:rect b="b" l="l" r="r" t="t"/>
              <a:pathLst>
                <a:path extrusionOk="0" h="45599" w="65384">
                  <a:moveTo>
                    <a:pt x="65384" y="27022"/>
                  </a:moveTo>
                  <a:lnTo>
                    <a:pt x="65384" y="0"/>
                  </a:lnTo>
                  <a:lnTo>
                    <a:pt x="0" y="45599"/>
                  </a:lnTo>
                  <a:close/>
                </a:path>
              </a:pathLst>
            </a:custGeom>
            <a:solidFill>
              <a:srgbClr val="ABE33F">
                <a:alpha val="81150"/>
              </a:srgbClr>
            </a:solidFill>
            <a:ln>
              <a:noFill/>
            </a:ln>
          </p:spPr>
        </p:sp>
      </p:grpSp>
      <p:sp>
        <p:nvSpPr>
          <p:cNvPr id="128" name="Google Shape;128;p16"/>
          <p:cNvSpPr txBox="1"/>
          <p:nvPr>
            <p:ph type="title"/>
          </p:nvPr>
        </p:nvSpPr>
        <p:spPr>
          <a:xfrm>
            <a:off x="886650" y="398400"/>
            <a:ext cx="7370700" cy="8574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9" name="Google Shape;129;p16"/>
          <p:cNvSpPr txBox="1"/>
          <p:nvPr>
            <p:ph idx="1" type="body"/>
          </p:nvPr>
        </p:nvSpPr>
        <p:spPr>
          <a:xfrm>
            <a:off x="886650" y="1598408"/>
            <a:ext cx="7370700" cy="3327300"/>
          </a:xfrm>
          <a:prstGeom prst="rect">
            <a:avLst/>
          </a:prstGeom>
        </p:spPr>
        <p:txBody>
          <a:bodyPr anchorCtr="0" anchor="t" bIns="91425" lIns="91425" spcFirstLastPara="1" rIns="91425" wrap="square" tIns="91425"/>
          <a:lstStyle>
            <a:lvl1pPr indent="-381000" lvl="0" marL="457200" rtl="0">
              <a:spcBef>
                <a:spcPts val="600"/>
              </a:spcBef>
              <a:spcAft>
                <a:spcPts val="0"/>
              </a:spcAft>
              <a:buSzPts val="24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81000" lvl="3" marL="1828800" rtl="0">
              <a:spcBef>
                <a:spcPts val="0"/>
              </a:spcBef>
              <a:spcAft>
                <a:spcPts val="0"/>
              </a:spcAft>
              <a:buSzPts val="2400"/>
              <a:buChar char="●"/>
              <a:defRPr/>
            </a:lvl4pPr>
            <a:lvl5pPr indent="-381000" lvl="4" marL="2286000" rtl="0">
              <a:spcBef>
                <a:spcPts val="0"/>
              </a:spcBef>
              <a:spcAft>
                <a:spcPts val="0"/>
              </a:spcAft>
              <a:buSzPts val="2400"/>
              <a:buChar char="○"/>
              <a:defRPr/>
            </a:lvl5pPr>
            <a:lvl6pPr indent="-381000" lvl="5" marL="2743200" rtl="0">
              <a:spcBef>
                <a:spcPts val="0"/>
              </a:spcBef>
              <a:spcAft>
                <a:spcPts val="0"/>
              </a:spcAft>
              <a:buSzPts val="2400"/>
              <a:buChar char="■"/>
              <a:defRPr/>
            </a:lvl6pPr>
            <a:lvl7pPr indent="-381000" lvl="6" marL="3200400" rtl="0">
              <a:spcBef>
                <a:spcPts val="0"/>
              </a:spcBef>
              <a:spcAft>
                <a:spcPts val="0"/>
              </a:spcAft>
              <a:buSzPts val="2400"/>
              <a:buChar char="●"/>
              <a:defRPr/>
            </a:lvl7pPr>
            <a:lvl8pPr indent="-381000" lvl="7" marL="3657600" rtl="0">
              <a:spcBef>
                <a:spcPts val="0"/>
              </a:spcBef>
              <a:spcAft>
                <a:spcPts val="0"/>
              </a:spcAft>
              <a:buSzPts val="2400"/>
              <a:buChar char="○"/>
              <a:defRPr/>
            </a:lvl8pPr>
            <a:lvl9pPr indent="-381000" lvl="8" marL="4114800" rtl="0">
              <a:spcBef>
                <a:spcPts val="0"/>
              </a:spcBef>
              <a:spcAft>
                <a:spcPts val="0"/>
              </a:spcAft>
              <a:buSzPts val="2400"/>
              <a:buChar char="■"/>
              <a:defRPr/>
            </a:lvl9pPr>
          </a:lstStyle>
          <a:p/>
        </p:txBody>
      </p:sp>
      <p:sp>
        <p:nvSpPr>
          <p:cNvPr id="130" name="Google Shape;130;p16"/>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131" name="Shape 131"/>
        <p:cNvGrpSpPr/>
        <p:nvPr/>
      </p:nvGrpSpPr>
      <p:grpSpPr>
        <a:xfrm>
          <a:off x="0" y="0"/>
          <a:ext cx="0" cy="0"/>
          <a:chOff x="0" y="0"/>
          <a:chExt cx="0" cy="0"/>
        </a:xfrm>
      </p:grpSpPr>
      <p:grpSp>
        <p:nvGrpSpPr>
          <p:cNvPr id="132" name="Google Shape;132;p17"/>
          <p:cNvGrpSpPr/>
          <p:nvPr/>
        </p:nvGrpSpPr>
        <p:grpSpPr>
          <a:xfrm>
            <a:off x="-6025" y="0"/>
            <a:ext cx="9168125" cy="5163100"/>
            <a:chOff x="-6025" y="0"/>
            <a:chExt cx="9168125" cy="5163100"/>
          </a:xfrm>
        </p:grpSpPr>
        <p:sp>
          <p:nvSpPr>
            <p:cNvPr id="133" name="Google Shape;133;p17"/>
            <p:cNvSpPr/>
            <p:nvPr/>
          </p:nvSpPr>
          <p:spPr>
            <a:xfrm>
              <a:off x="0" y="0"/>
              <a:ext cx="8552900" cy="1333000"/>
            </a:xfrm>
            <a:custGeom>
              <a:rect b="b" l="l" r="r" t="t"/>
              <a:pathLst>
                <a:path extrusionOk="0" h="53320" w="342116">
                  <a:moveTo>
                    <a:pt x="0" y="0"/>
                  </a:moveTo>
                  <a:lnTo>
                    <a:pt x="0" y="53320"/>
                  </a:lnTo>
                  <a:lnTo>
                    <a:pt x="342116" y="0"/>
                  </a:lnTo>
                  <a:close/>
                </a:path>
              </a:pathLst>
            </a:custGeom>
            <a:solidFill>
              <a:srgbClr val="004C52"/>
            </a:solidFill>
            <a:ln>
              <a:noFill/>
            </a:ln>
          </p:spPr>
        </p:sp>
        <p:sp>
          <p:nvSpPr>
            <p:cNvPr id="134" name="Google Shape;134;p17"/>
            <p:cNvSpPr/>
            <p:nvPr/>
          </p:nvSpPr>
          <p:spPr>
            <a:xfrm>
              <a:off x="2563450" y="0"/>
              <a:ext cx="6580550" cy="1272675"/>
            </a:xfrm>
            <a:custGeom>
              <a:rect b="b" l="l" r="r" t="t"/>
              <a:pathLst>
                <a:path extrusionOk="0" h="50907" w="263222">
                  <a:moveTo>
                    <a:pt x="0" y="0"/>
                  </a:moveTo>
                  <a:lnTo>
                    <a:pt x="217381" y="50907"/>
                  </a:lnTo>
                  <a:lnTo>
                    <a:pt x="263222" y="10133"/>
                  </a:lnTo>
                  <a:lnTo>
                    <a:pt x="263222" y="0"/>
                  </a:lnTo>
                  <a:close/>
                </a:path>
              </a:pathLst>
            </a:custGeom>
            <a:solidFill>
              <a:srgbClr val="00AE9D">
                <a:alpha val="83460"/>
              </a:srgbClr>
            </a:solidFill>
            <a:ln>
              <a:noFill/>
            </a:ln>
          </p:spPr>
        </p:sp>
        <p:sp>
          <p:nvSpPr>
            <p:cNvPr id="135" name="Google Shape;135;p17"/>
            <p:cNvSpPr/>
            <p:nvPr/>
          </p:nvSpPr>
          <p:spPr>
            <a:xfrm>
              <a:off x="-6025" y="2"/>
              <a:ext cx="7298300" cy="1471709"/>
            </a:xfrm>
            <a:custGeom>
              <a:rect b="b" l="l" r="r" t="t"/>
              <a:pathLst>
                <a:path extrusionOk="0" h="58628" w="291932">
                  <a:moveTo>
                    <a:pt x="0" y="18578"/>
                  </a:moveTo>
                  <a:lnTo>
                    <a:pt x="241" y="34019"/>
                  </a:lnTo>
                  <a:lnTo>
                    <a:pt x="221482" y="58628"/>
                  </a:lnTo>
                  <a:lnTo>
                    <a:pt x="291932" y="0"/>
                  </a:lnTo>
                  <a:close/>
                </a:path>
              </a:pathLst>
            </a:custGeom>
            <a:solidFill>
              <a:srgbClr val="ABE33F">
                <a:alpha val="81150"/>
              </a:srgbClr>
            </a:solidFill>
            <a:ln>
              <a:noFill/>
            </a:ln>
          </p:spPr>
        </p:sp>
        <p:sp>
          <p:nvSpPr>
            <p:cNvPr id="136" name="Google Shape;136;p17"/>
            <p:cNvSpPr/>
            <p:nvPr/>
          </p:nvSpPr>
          <p:spPr>
            <a:xfrm>
              <a:off x="3596100" y="4667000"/>
              <a:ext cx="5090700" cy="476500"/>
            </a:xfrm>
            <a:custGeom>
              <a:rect b="b" l="l" r="r" t="t"/>
              <a:pathLst>
                <a:path extrusionOk="0" h="19060" w="203628">
                  <a:moveTo>
                    <a:pt x="0" y="19060"/>
                  </a:moveTo>
                  <a:lnTo>
                    <a:pt x="203628" y="19060"/>
                  </a:lnTo>
                  <a:lnTo>
                    <a:pt x="157305" y="0"/>
                  </a:lnTo>
                  <a:close/>
                </a:path>
              </a:pathLst>
            </a:custGeom>
            <a:solidFill>
              <a:srgbClr val="004C52"/>
            </a:solidFill>
            <a:ln>
              <a:noFill/>
            </a:ln>
          </p:spPr>
        </p:sp>
        <p:sp>
          <p:nvSpPr>
            <p:cNvPr id="137" name="Google Shape;137;p17"/>
            <p:cNvSpPr/>
            <p:nvPr/>
          </p:nvSpPr>
          <p:spPr>
            <a:xfrm>
              <a:off x="5525000" y="4692625"/>
              <a:ext cx="3637100" cy="470475"/>
            </a:xfrm>
            <a:custGeom>
              <a:rect b="b" l="l" r="r" t="t"/>
              <a:pathLst>
                <a:path extrusionOk="0" h="18819" w="145484">
                  <a:moveTo>
                    <a:pt x="145484" y="0"/>
                  </a:moveTo>
                  <a:lnTo>
                    <a:pt x="145484" y="18819"/>
                  </a:lnTo>
                  <a:lnTo>
                    <a:pt x="0" y="18819"/>
                  </a:lnTo>
                  <a:close/>
                </a:path>
              </a:pathLst>
            </a:custGeom>
            <a:solidFill>
              <a:srgbClr val="00AE9D">
                <a:alpha val="83460"/>
              </a:srgbClr>
            </a:solidFill>
            <a:ln>
              <a:noFill/>
            </a:ln>
          </p:spPr>
        </p:sp>
        <p:sp>
          <p:nvSpPr>
            <p:cNvPr id="138" name="Google Shape;138;p17"/>
            <p:cNvSpPr/>
            <p:nvPr/>
          </p:nvSpPr>
          <p:spPr>
            <a:xfrm>
              <a:off x="7521475" y="4023125"/>
              <a:ext cx="1634600" cy="1139975"/>
            </a:xfrm>
            <a:custGeom>
              <a:rect b="b" l="l" r="r" t="t"/>
              <a:pathLst>
                <a:path extrusionOk="0" h="45599" w="65384">
                  <a:moveTo>
                    <a:pt x="65384" y="27022"/>
                  </a:moveTo>
                  <a:lnTo>
                    <a:pt x="65384" y="0"/>
                  </a:lnTo>
                  <a:lnTo>
                    <a:pt x="0" y="45599"/>
                  </a:lnTo>
                  <a:close/>
                </a:path>
              </a:pathLst>
            </a:custGeom>
            <a:solidFill>
              <a:srgbClr val="ABE33F">
                <a:alpha val="81150"/>
              </a:srgbClr>
            </a:solidFill>
            <a:ln>
              <a:noFill/>
            </a:ln>
          </p:spPr>
        </p:sp>
      </p:grpSp>
      <p:sp>
        <p:nvSpPr>
          <p:cNvPr id="139" name="Google Shape;139;p17"/>
          <p:cNvSpPr txBox="1"/>
          <p:nvPr>
            <p:ph type="title"/>
          </p:nvPr>
        </p:nvSpPr>
        <p:spPr>
          <a:xfrm>
            <a:off x="886650" y="398400"/>
            <a:ext cx="7370700" cy="8574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0" name="Google Shape;140;p17"/>
          <p:cNvSpPr txBox="1"/>
          <p:nvPr>
            <p:ph idx="1" type="body"/>
          </p:nvPr>
        </p:nvSpPr>
        <p:spPr>
          <a:xfrm>
            <a:off x="904925" y="1495850"/>
            <a:ext cx="3560100" cy="3429900"/>
          </a:xfrm>
          <a:prstGeom prst="rect">
            <a:avLst/>
          </a:prstGeom>
        </p:spPr>
        <p:txBody>
          <a:bodyPr anchorCtr="0" anchor="t" bIns="91425" lIns="91425" spcFirstLastPara="1" rIns="91425" wrap="square" tIns="91425"/>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141" name="Google Shape;141;p17"/>
          <p:cNvSpPr txBox="1"/>
          <p:nvPr>
            <p:ph idx="2" type="body"/>
          </p:nvPr>
        </p:nvSpPr>
        <p:spPr>
          <a:xfrm>
            <a:off x="4679180" y="1495850"/>
            <a:ext cx="3560100" cy="3429900"/>
          </a:xfrm>
          <a:prstGeom prst="rect">
            <a:avLst/>
          </a:prstGeom>
        </p:spPr>
        <p:txBody>
          <a:bodyPr anchorCtr="0" anchor="t" bIns="91425" lIns="91425" spcFirstLastPara="1" rIns="91425" wrap="square" tIns="91425"/>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142" name="Google Shape;142;p17"/>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143" name="Shape 143"/>
        <p:cNvGrpSpPr/>
        <p:nvPr/>
      </p:nvGrpSpPr>
      <p:grpSpPr>
        <a:xfrm>
          <a:off x="0" y="0"/>
          <a:ext cx="0" cy="0"/>
          <a:chOff x="0" y="0"/>
          <a:chExt cx="0" cy="0"/>
        </a:xfrm>
      </p:grpSpPr>
      <p:grpSp>
        <p:nvGrpSpPr>
          <p:cNvPr id="144" name="Google Shape;144;p18"/>
          <p:cNvGrpSpPr/>
          <p:nvPr/>
        </p:nvGrpSpPr>
        <p:grpSpPr>
          <a:xfrm>
            <a:off x="-6025" y="0"/>
            <a:ext cx="9168125" cy="5163100"/>
            <a:chOff x="-6025" y="0"/>
            <a:chExt cx="9168125" cy="5163100"/>
          </a:xfrm>
        </p:grpSpPr>
        <p:sp>
          <p:nvSpPr>
            <p:cNvPr id="145" name="Google Shape;145;p18"/>
            <p:cNvSpPr/>
            <p:nvPr/>
          </p:nvSpPr>
          <p:spPr>
            <a:xfrm>
              <a:off x="0" y="0"/>
              <a:ext cx="8552900" cy="1333000"/>
            </a:xfrm>
            <a:custGeom>
              <a:rect b="b" l="l" r="r" t="t"/>
              <a:pathLst>
                <a:path extrusionOk="0" h="53320" w="342116">
                  <a:moveTo>
                    <a:pt x="0" y="0"/>
                  </a:moveTo>
                  <a:lnTo>
                    <a:pt x="0" y="53320"/>
                  </a:lnTo>
                  <a:lnTo>
                    <a:pt x="342116" y="0"/>
                  </a:lnTo>
                  <a:close/>
                </a:path>
              </a:pathLst>
            </a:custGeom>
            <a:solidFill>
              <a:srgbClr val="004C52"/>
            </a:solidFill>
            <a:ln>
              <a:noFill/>
            </a:ln>
          </p:spPr>
        </p:sp>
        <p:sp>
          <p:nvSpPr>
            <p:cNvPr id="146" name="Google Shape;146;p18"/>
            <p:cNvSpPr/>
            <p:nvPr/>
          </p:nvSpPr>
          <p:spPr>
            <a:xfrm>
              <a:off x="2563450" y="0"/>
              <a:ext cx="6580550" cy="1272675"/>
            </a:xfrm>
            <a:custGeom>
              <a:rect b="b" l="l" r="r" t="t"/>
              <a:pathLst>
                <a:path extrusionOk="0" h="50907" w="263222">
                  <a:moveTo>
                    <a:pt x="0" y="0"/>
                  </a:moveTo>
                  <a:lnTo>
                    <a:pt x="217381" y="50907"/>
                  </a:lnTo>
                  <a:lnTo>
                    <a:pt x="263222" y="10133"/>
                  </a:lnTo>
                  <a:lnTo>
                    <a:pt x="263222" y="0"/>
                  </a:lnTo>
                  <a:close/>
                </a:path>
              </a:pathLst>
            </a:custGeom>
            <a:solidFill>
              <a:srgbClr val="00AE9D">
                <a:alpha val="83460"/>
              </a:srgbClr>
            </a:solidFill>
            <a:ln>
              <a:noFill/>
            </a:ln>
          </p:spPr>
        </p:sp>
        <p:sp>
          <p:nvSpPr>
            <p:cNvPr id="147" name="Google Shape;147;p18"/>
            <p:cNvSpPr/>
            <p:nvPr/>
          </p:nvSpPr>
          <p:spPr>
            <a:xfrm>
              <a:off x="-6025" y="2"/>
              <a:ext cx="7298300" cy="1471709"/>
            </a:xfrm>
            <a:custGeom>
              <a:rect b="b" l="l" r="r" t="t"/>
              <a:pathLst>
                <a:path extrusionOk="0" h="58628" w="291932">
                  <a:moveTo>
                    <a:pt x="0" y="18578"/>
                  </a:moveTo>
                  <a:lnTo>
                    <a:pt x="241" y="34019"/>
                  </a:lnTo>
                  <a:lnTo>
                    <a:pt x="221482" y="58628"/>
                  </a:lnTo>
                  <a:lnTo>
                    <a:pt x="291932" y="0"/>
                  </a:lnTo>
                  <a:close/>
                </a:path>
              </a:pathLst>
            </a:custGeom>
            <a:solidFill>
              <a:srgbClr val="ABE33F">
                <a:alpha val="81150"/>
              </a:srgbClr>
            </a:solidFill>
            <a:ln>
              <a:noFill/>
            </a:ln>
          </p:spPr>
        </p:sp>
        <p:sp>
          <p:nvSpPr>
            <p:cNvPr id="148" name="Google Shape;148;p18"/>
            <p:cNvSpPr/>
            <p:nvPr/>
          </p:nvSpPr>
          <p:spPr>
            <a:xfrm>
              <a:off x="3596100" y="4667000"/>
              <a:ext cx="5090700" cy="476500"/>
            </a:xfrm>
            <a:custGeom>
              <a:rect b="b" l="l" r="r" t="t"/>
              <a:pathLst>
                <a:path extrusionOk="0" h="19060" w="203628">
                  <a:moveTo>
                    <a:pt x="0" y="19060"/>
                  </a:moveTo>
                  <a:lnTo>
                    <a:pt x="203628" y="19060"/>
                  </a:lnTo>
                  <a:lnTo>
                    <a:pt x="157305" y="0"/>
                  </a:lnTo>
                  <a:close/>
                </a:path>
              </a:pathLst>
            </a:custGeom>
            <a:solidFill>
              <a:srgbClr val="004C52"/>
            </a:solidFill>
            <a:ln>
              <a:noFill/>
            </a:ln>
          </p:spPr>
        </p:sp>
        <p:sp>
          <p:nvSpPr>
            <p:cNvPr id="149" name="Google Shape;149;p18"/>
            <p:cNvSpPr/>
            <p:nvPr/>
          </p:nvSpPr>
          <p:spPr>
            <a:xfrm>
              <a:off x="5525000" y="4692625"/>
              <a:ext cx="3637100" cy="470475"/>
            </a:xfrm>
            <a:custGeom>
              <a:rect b="b" l="l" r="r" t="t"/>
              <a:pathLst>
                <a:path extrusionOk="0" h="18819" w="145484">
                  <a:moveTo>
                    <a:pt x="145484" y="0"/>
                  </a:moveTo>
                  <a:lnTo>
                    <a:pt x="145484" y="18819"/>
                  </a:lnTo>
                  <a:lnTo>
                    <a:pt x="0" y="18819"/>
                  </a:lnTo>
                  <a:close/>
                </a:path>
              </a:pathLst>
            </a:custGeom>
            <a:solidFill>
              <a:srgbClr val="00AE9D">
                <a:alpha val="83460"/>
              </a:srgbClr>
            </a:solidFill>
            <a:ln>
              <a:noFill/>
            </a:ln>
          </p:spPr>
        </p:sp>
        <p:sp>
          <p:nvSpPr>
            <p:cNvPr id="150" name="Google Shape;150;p18"/>
            <p:cNvSpPr/>
            <p:nvPr/>
          </p:nvSpPr>
          <p:spPr>
            <a:xfrm>
              <a:off x="7521475" y="4023125"/>
              <a:ext cx="1634600" cy="1139975"/>
            </a:xfrm>
            <a:custGeom>
              <a:rect b="b" l="l" r="r" t="t"/>
              <a:pathLst>
                <a:path extrusionOk="0" h="45599" w="65384">
                  <a:moveTo>
                    <a:pt x="65384" y="27022"/>
                  </a:moveTo>
                  <a:lnTo>
                    <a:pt x="65384" y="0"/>
                  </a:lnTo>
                  <a:lnTo>
                    <a:pt x="0" y="45599"/>
                  </a:lnTo>
                  <a:close/>
                </a:path>
              </a:pathLst>
            </a:custGeom>
            <a:solidFill>
              <a:srgbClr val="ABE33F">
                <a:alpha val="81150"/>
              </a:srgbClr>
            </a:solidFill>
            <a:ln>
              <a:noFill/>
            </a:ln>
          </p:spPr>
        </p:sp>
      </p:grpSp>
      <p:sp>
        <p:nvSpPr>
          <p:cNvPr id="151" name="Google Shape;151;p18"/>
          <p:cNvSpPr txBox="1"/>
          <p:nvPr>
            <p:ph type="title"/>
          </p:nvPr>
        </p:nvSpPr>
        <p:spPr>
          <a:xfrm>
            <a:off x="886650" y="398400"/>
            <a:ext cx="7370700" cy="8574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 type="body"/>
          </p:nvPr>
        </p:nvSpPr>
        <p:spPr>
          <a:xfrm>
            <a:off x="870750" y="1495850"/>
            <a:ext cx="2365200" cy="3429900"/>
          </a:xfrm>
          <a:prstGeom prst="rect">
            <a:avLst/>
          </a:prstGeom>
        </p:spPr>
        <p:txBody>
          <a:bodyPr anchorCtr="0" anchor="t" bIns="91425" lIns="91425" spcFirstLastPara="1" rIns="91425" wrap="square" tIns="91425"/>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53" name="Google Shape;153;p18"/>
          <p:cNvSpPr txBox="1"/>
          <p:nvPr>
            <p:ph idx="2" type="body"/>
          </p:nvPr>
        </p:nvSpPr>
        <p:spPr>
          <a:xfrm>
            <a:off x="3357262" y="1495850"/>
            <a:ext cx="2365200" cy="3429900"/>
          </a:xfrm>
          <a:prstGeom prst="rect">
            <a:avLst/>
          </a:prstGeom>
        </p:spPr>
        <p:txBody>
          <a:bodyPr anchorCtr="0" anchor="t" bIns="91425" lIns="91425" spcFirstLastPara="1" rIns="91425" wrap="square" tIns="91425"/>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54" name="Google Shape;154;p18"/>
          <p:cNvSpPr txBox="1"/>
          <p:nvPr>
            <p:ph idx="3" type="body"/>
          </p:nvPr>
        </p:nvSpPr>
        <p:spPr>
          <a:xfrm>
            <a:off x="5843773" y="1495850"/>
            <a:ext cx="2365200" cy="3429900"/>
          </a:xfrm>
          <a:prstGeom prst="rect">
            <a:avLst/>
          </a:prstGeom>
        </p:spPr>
        <p:txBody>
          <a:bodyPr anchorCtr="0" anchor="t" bIns="91425" lIns="91425" spcFirstLastPara="1" rIns="91425" wrap="square" tIns="91425"/>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55" name="Google Shape;155;p18"/>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56" name="Shape 156"/>
        <p:cNvGrpSpPr/>
        <p:nvPr/>
      </p:nvGrpSpPr>
      <p:grpSpPr>
        <a:xfrm>
          <a:off x="0" y="0"/>
          <a:ext cx="0" cy="0"/>
          <a:chOff x="0" y="0"/>
          <a:chExt cx="0" cy="0"/>
        </a:xfrm>
      </p:grpSpPr>
      <p:grpSp>
        <p:nvGrpSpPr>
          <p:cNvPr id="157" name="Google Shape;157;p19"/>
          <p:cNvGrpSpPr/>
          <p:nvPr/>
        </p:nvGrpSpPr>
        <p:grpSpPr>
          <a:xfrm>
            <a:off x="-6025" y="0"/>
            <a:ext cx="9168125" cy="5163100"/>
            <a:chOff x="-6025" y="0"/>
            <a:chExt cx="9168125" cy="5163100"/>
          </a:xfrm>
        </p:grpSpPr>
        <p:sp>
          <p:nvSpPr>
            <p:cNvPr id="158" name="Google Shape;158;p19"/>
            <p:cNvSpPr/>
            <p:nvPr/>
          </p:nvSpPr>
          <p:spPr>
            <a:xfrm>
              <a:off x="0" y="0"/>
              <a:ext cx="8552900" cy="1333000"/>
            </a:xfrm>
            <a:custGeom>
              <a:rect b="b" l="l" r="r" t="t"/>
              <a:pathLst>
                <a:path extrusionOk="0" h="53320" w="342116">
                  <a:moveTo>
                    <a:pt x="0" y="0"/>
                  </a:moveTo>
                  <a:lnTo>
                    <a:pt x="0" y="53320"/>
                  </a:lnTo>
                  <a:lnTo>
                    <a:pt x="342116" y="0"/>
                  </a:lnTo>
                  <a:close/>
                </a:path>
              </a:pathLst>
            </a:custGeom>
            <a:solidFill>
              <a:srgbClr val="004C52"/>
            </a:solidFill>
            <a:ln>
              <a:noFill/>
            </a:ln>
          </p:spPr>
        </p:sp>
        <p:sp>
          <p:nvSpPr>
            <p:cNvPr id="159" name="Google Shape;159;p19"/>
            <p:cNvSpPr/>
            <p:nvPr/>
          </p:nvSpPr>
          <p:spPr>
            <a:xfrm>
              <a:off x="2563450" y="0"/>
              <a:ext cx="6580550" cy="1272675"/>
            </a:xfrm>
            <a:custGeom>
              <a:rect b="b" l="l" r="r" t="t"/>
              <a:pathLst>
                <a:path extrusionOk="0" h="50907" w="263222">
                  <a:moveTo>
                    <a:pt x="0" y="0"/>
                  </a:moveTo>
                  <a:lnTo>
                    <a:pt x="217381" y="50907"/>
                  </a:lnTo>
                  <a:lnTo>
                    <a:pt x="263222" y="10133"/>
                  </a:lnTo>
                  <a:lnTo>
                    <a:pt x="263222" y="0"/>
                  </a:lnTo>
                  <a:close/>
                </a:path>
              </a:pathLst>
            </a:custGeom>
            <a:solidFill>
              <a:srgbClr val="00AE9D">
                <a:alpha val="83460"/>
              </a:srgbClr>
            </a:solidFill>
            <a:ln>
              <a:noFill/>
            </a:ln>
          </p:spPr>
        </p:sp>
        <p:sp>
          <p:nvSpPr>
            <p:cNvPr id="160" name="Google Shape;160;p19"/>
            <p:cNvSpPr/>
            <p:nvPr/>
          </p:nvSpPr>
          <p:spPr>
            <a:xfrm>
              <a:off x="-6025" y="2"/>
              <a:ext cx="7298300" cy="1471709"/>
            </a:xfrm>
            <a:custGeom>
              <a:rect b="b" l="l" r="r" t="t"/>
              <a:pathLst>
                <a:path extrusionOk="0" h="58628" w="291932">
                  <a:moveTo>
                    <a:pt x="0" y="18578"/>
                  </a:moveTo>
                  <a:lnTo>
                    <a:pt x="241" y="34019"/>
                  </a:lnTo>
                  <a:lnTo>
                    <a:pt x="221482" y="58628"/>
                  </a:lnTo>
                  <a:lnTo>
                    <a:pt x="291932" y="0"/>
                  </a:lnTo>
                  <a:close/>
                </a:path>
              </a:pathLst>
            </a:custGeom>
            <a:solidFill>
              <a:srgbClr val="ABE33F">
                <a:alpha val="81150"/>
              </a:srgbClr>
            </a:solidFill>
            <a:ln>
              <a:noFill/>
            </a:ln>
          </p:spPr>
        </p:sp>
        <p:sp>
          <p:nvSpPr>
            <p:cNvPr id="161" name="Google Shape;161;p19"/>
            <p:cNvSpPr/>
            <p:nvPr/>
          </p:nvSpPr>
          <p:spPr>
            <a:xfrm>
              <a:off x="3596100" y="4667000"/>
              <a:ext cx="5090700" cy="476500"/>
            </a:xfrm>
            <a:custGeom>
              <a:rect b="b" l="l" r="r" t="t"/>
              <a:pathLst>
                <a:path extrusionOk="0" h="19060" w="203628">
                  <a:moveTo>
                    <a:pt x="0" y="19060"/>
                  </a:moveTo>
                  <a:lnTo>
                    <a:pt x="203628" y="19060"/>
                  </a:lnTo>
                  <a:lnTo>
                    <a:pt x="157305" y="0"/>
                  </a:lnTo>
                  <a:close/>
                </a:path>
              </a:pathLst>
            </a:custGeom>
            <a:solidFill>
              <a:srgbClr val="004C52"/>
            </a:solidFill>
            <a:ln>
              <a:noFill/>
            </a:ln>
          </p:spPr>
        </p:sp>
        <p:sp>
          <p:nvSpPr>
            <p:cNvPr id="162" name="Google Shape;162;p19"/>
            <p:cNvSpPr/>
            <p:nvPr/>
          </p:nvSpPr>
          <p:spPr>
            <a:xfrm>
              <a:off x="5525000" y="4692625"/>
              <a:ext cx="3637100" cy="470475"/>
            </a:xfrm>
            <a:custGeom>
              <a:rect b="b" l="l" r="r" t="t"/>
              <a:pathLst>
                <a:path extrusionOk="0" h="18819" w="145484">
                  <a:moveTo>
                    <a:pt x="145484" y="0"/>
                  </a:moveTo>
                  <a:lnTo>
                    <a:pt x="145484" y="18819"/>
                  </a:lnTo>
                  <a:lnTo>
                    <a:pt x="0" y="18819"/>
                  </a:lnTo>
                  <a:close/>
                </a:path>
              </a:pathLst>
            </a:custGeom>
            <a:solidFill>
              <a:srgbClr val="00AE9D">
                <a:alpha val="83460"/>
              </a:srgbClr>
            </a:solidFill>
            <a:ln>
              <a:noFill/>
            </a:ln>
          </p:spPr>
        </p:sp>
        <p:sp>
          <p:nvSpPr>
            <p:cNvPr id="163" name="Google Shape;163;p19"/>
            <p:cNvSpPr/>
            <p:nvPr/>
          </p:nvSpPr>
          <p:spPr>
            <a:xfrm>
              <a:off x="7521475" y="4023125"/>
              <a:ext cx="1634600" cy="1139975"/>
            </a:xfrm>
            <a:custGeom>
              <a:rect b="b" l="l" r="r" t="t"/>
              <a:pathLst>
                <a:path extrusionOk="0" h="45599" w="65384">
                  <a:moveTo>
                    <a:pt x="65384" y="27022"/>
                  </a:moveTo>
                  <a:lnTo>
                    <a:pt x="65384" y="0"/>
                  </a:lnTo>
                  <a:lnTo>
                    <a:pt x="0" y="45599"/>
                  </a:lnTo>
                  <a:close/>
                </a:path>
              </a:pathLst>
            </a:custGeom>
            <a:solidFill>
              <a:srgbClr val="ABE33F">
                <a:alpha val="81150"/>
              </a:srgbClr>
            </a:solidFill>
            <a:ln>
              <a:noFill/>
            </a:ln>
          </p:spPr>
        </p:sp>
      </p:grpSp>
      <p:sp>
        <p:nvSpPr>
          <p:cNvPr id="164" name="Google Shape;164;p19"/>
          <p:cNvSpPr txBox="1"/>
          <p:nvPr>
            <p:ph type="title"/>
          </p:nvPr>
        </p:nvSpPr>
        <p:spPr>
          <a:xfrm>
            <a:off x="886650" y="398400"/>
            <a:ext cx="7370700" cy="8574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65" name="Google Shape;165;p19"/>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66" name="Shape 166"/>
        <p:cNvGrpSpPr/>
        <p:nvPr/>
      </p:nvGrpSpPr>
      <p:grpSpPr>
        <a:xfrm>
          <a:off x="0" y="0"/>
          <a:ext cx="0" cy="0"/>
          <a:chOff x="0" y="0"/>
          <a:chExt cx="0" cy="0"/>
        </a:xfrm>
      </p:grpSpPr>
      <p:sp>
        <p:nvSpPr>
          <p:cNvPr id="167" name="Google Shape;167;p20"/>
          <p:cNvSpPr/>
          <p:nvPr/>
        </p:nvSpPr>
        <p:spPr>
          <a:xfrm>
            <a:off x="-2355" y="0"/>
            <a:ext cx="5209571" cy="983354"/>
          </a:xfrm>
          <a:custGeom>
            <a:rect b="b" l="l" r="r" t="t"/>
            <a:pathLst>
              <a:path extrusionOk="0" h="53320" w="342116">
                <a:moveTo>
                  <a:pt x="0" y="0"/>
                </a:moveTo>
                <a:lnTo>
                  <a:pt x="0" y="53320"/>
                </a:lnTo>
                <a:lnTo>
                  <a:pt x="342116" y="0"/>
                </a:lnTo>
                <a:close/>
              </a:path>
            </a:pathLst>
          </a:custGeom>
          <a:solidFill>
            <a:srgbClr val="004C52"/>
          </a:solidFill>
          <a:ln>
            <a:noFill/>
          </a:ln>
        </p:spPr>
      </p:sp>
      <p:sp>
        <p:nvSpPr>
          <p:cNvPr id="168" name="Google Shape;168;p20"/>
          <p:cNvSpPr/>
          <p:nvPr/>
        </p:nvSpPr>
        <p:spPr>
          <a:xfrm>
            <a:off x="-6025" y="2"/>
            <a:ext cx="4445395" cy="1085644"/>
          </a:xfrm>
          <a:custGeom>
            <a:rect b="b" l="l" r="r" t="t"/>
            <a:pathLst>
              <a:path extrusionOk="0" h="58628" w="291932">
                <a:moveTo>
                  <a:pt x="0" y="18578"/>
                </a:moveTo>
                <a:lnTo>
                  <a:pt x="241" y="34019"/>
                </a:lnTo>
                <a:lnTo>
                  <a:pt x="221482" y="58628"/>
                </a:lnTo>
                <a:lnTo>
                  <a:pt x="291932" y="0"/>
                </a:lnTo>
                <a:close/>
              </a:path>
            </a:pathLst>
          </a:custGeom>
          <a:solidFill>
            <a:srgbClr val="ABE33F">
              <a:alpha val="81150"/>
            </a:srgbClr>
          </a:solidFill>
          <a:ln>
            <a:noFill/>
          </a:ln>
        </p:spPr>
      </p:sp>
      <p:sp>
        <p:nvSpPr>
          <p:cNvPr id="169" name="Google Shape;169;p20"/>
          <p:cNvSpPr/>
          <p:nvPr/>
        </p:nvSpPr>
        <p:spPr>
          <a:xfrm>
            <a:off x="6375475" y="4745747"/>
            <a:ext cx="2548913" cy="400879"/>
          </a:xfrm>
          <a:custGeom>
            <a:rect b="b" l="l" r="r" t="t"/>
            <a:pathLst>
              <a:path extrusionOk="0" h="19060" w="203628">
                <a:moveTo>
                  <a:pt x="0" y="19060"/>
                </a:moveTo>
                <a:lnTo>
                  <a:pt x="203628" y="19060"/>
                </a:lnTo>
                <a:lnTo>
                  <a:pt x="157305" y="0"/>
                </a:lnTo>
                <a:close/>
              </a:path>
            </a:pathLst>
          </a:custGeom>
          <a:solidFill>
            <a:srgbClr val="004C52"/>
          </a:solidFill>
          <a:ln>
            <a:noFill/>
          </a:ln>
        </p:spPr>
      </p:sp>
      <p:sp>
        <p:nvSpPr>
          <p:cNvPr id="170" name="Google Shape;170;p20"/>
          <p:cNvSpPr/>
          <p:nvPr/>
        </p:nvSpPr>
        <p:spPr>
          <a:xfrm>
            <a:off x="7341180" y="4767304"/>
            <a:ext cx="1821096" cy="395811"/>
          </a:xfrm>
          <a:custGeom>
            <a:rect b="b" l="l" r="r" t="t"/>
            <a:pathLst>
              <a:path extrusionOk="0" h="18819" w="145484">
                <a:moveTo>
                  <a:pt x="145484" y="0"/>
                </a:moveTo>
                <a:lnTo>
                  <a:pt x="145484" y="18819"/>
                </a:lnTo>
                <a:lnTo>
                  <a:pt x="0" y="18819"/>
                </a:lnTo>
                <a:close/>
              </a:path>
            </a:pathLst>
          </a:custGeom>
          <a:solidFill>
            <a:srgbClr val="00AE9D">
              <a:alpha val="83460"/>
            </a:srgbClr>
          </a:solidFill>
          <a:ln>
            <a:noFill/>
          </a:ln>
        </p:spPr>
      </p:sp>
      <p:sp>
        <p:nvSpPr>
          <p:cNvPr id="171" name="Google Shape;171;p20"/>
          <p:cNvSpPr/>
          <p:nvPr/>
        </p:nvSpPr>
        <p:spPr>
          <a:xfrm>
            <a:off x="8340717" y="4204075"/>
            <a:ext cx="818444" cy="959061"/>
          </a:xfrm>
          <a:custGeom>
            <a:rect b="b" l="l" r="r" t="t"/>
            <a:pathLst>
              <a:path extrusionOk="0" h="45599" w="65384">
                <a:moveTo>
                  <a:pt x="65384" y="27022"/>
                </a:moveTo>
                <a:lnTo>
                  <a:pt x="65384" y="0"/>
                </a:lnTo>
                <a:lnTo>
                  <a:pt x="0" y="45599"/>
                </a:lnTo>
                <a:close/>
              </a:path>
            </a:pathLst>
          </a:custGeom>
          <a:solidFill>
            <a:srgbClr val="ABE33F">
              <a:alpha val="81150"/>
            </a:srgbClr>
          </a:solidFill>
          <a:ln>
            <a:noFill/>
          </a:ln>
        </p:spPr>
      </p:sp>
      <p:sp>
        <p:nvSpPr>
          <p:cNvPr id="172" name="Google Shape;172;p20"/>
          <p:cNvSpPr/>
          <p:nvPr/>
        </p:nvSpPr>
        <p:spPr>
          <a:xfrm>
            <a:off x="1559025" y="-6025"/>
            <a:ext cx="4116775" cy="944875"/>
          </a:xfrm>
          <a:custGeom>
            <a:rect b="b" l="l" r="r" t="t"/>
            <a:pathLst>
              <a:path extrusionOk="0" h="37795" w="164671">
                <a:moveTo>
                  <a:pt x="0" y="241"/>
                </a:moveTo>
                <a:lnTo>
                  <a:pt x="132407" y="37795"/>
                </a:lnTo>
                <a:lnTo>
                  <a:pt x="164671" y="0"/>
                </a:lnTo>
                <a:lnTo>
                  <a:pt x="160329" y="241"/>
                </a:lnTo>
                <a:close/>
              </a:path>
            </a:pathLst>
          </a:custGeom>
          <a:solidFill>
            <a:srgbClr val="00AE9D">
              <a:alpha val="83460"/>
            </a:srgbClr>
          </a:solidFill>
          <a:ln>
            <a:noFill/>
          </a:ln>
        </p:spPr>
      </p:sp>
      <p:sp>
        <p:nvSpPr>
          <p:cNvPr id="173" name="Google Shape;173;p20"/>
          <p:cNvSpPr txBox="1"/>
          <p:nvPr>
            <p:ph idx="1" type="body"/>
          </p:nvPr>
        </p:nvSpPr>
        <p:spPr>
          <a:xfrm>
            <a:off x="457200" y="4406309"/>
            <a:ext cx="8229600" cy="519600"/>
          </a:xfrm>
          <a:prstGeom prst="rect">
            <a:avLst/>
          </a:prstGeom>
        </p:spPr>
        <p:txBody>
          <a:bodyPr anchorCtr="0" anchor="t" bIns="91425" lIns="91425" spcFirstLastPara="1" rIns="91425" wrap="square" tIns="91425"/>
          <a:lstStyle>
            <a:lvl1pPr indent="-228600" lvl="0" marL="457200" rtl="0" algn="ctr">
              <a:spcBef>
                <a:spcPts val="360"/>
              </a:spcBef>
              <a:spcAft>
                <a:spcPts val="0"/>
              </a:spcAft>
              <a:buSzPts val="1400"/>
              <a:buNone/>
              <a:defRPr sz="1400"/>
            </a:lvl1pPr>
          </a:lstStyle>
          <a:p/>
        </p:txBody>
      </p:sp>
      <p:sp>
        <p:nvSpPr>
          <p:cNvPr id="174" name="Google Shape;174;p20"/>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5" name="Shape 175"/>
        <p:cNvGrpSpPr/>
        <p:nvPr/>
      </p:nvGrpSpPr>
      <p:grpSpPr>
        <a:xfrm>
          <a:off x="0" y="0"/>
          <a:ext cx="0" cy="0"/>
          <a:chOff x="0" y="0"/>
          <a:chExt cx="0" cy="0"/>
        </a:xfrm>
      </p:grpSpPr>
      <p:sp>
        <p:nvSpPr>
          <p:cNvPr id="176" name="Google Shape;176;p21"/>
          <p:cNvSpPr/>
          <p:nvPr/>
        </p:nvSpPr>
        <p:spPr>
          <a:xfrm>
            <a:off x="-2355" y="0"/>
            <a:ext cx="5209571" cy="983354"/>
          </a:xfrm>
          <a:custGeom>
            <a:rect b="b" l="l" r="r" t="t"/>
            <a:pathLst>
              <a:path extrusionOk="0" h="53320" w="342116">
                <a:moveTo>
                  <a:pt x="0" y="0"/>
                </a:moveTo>
                <a:lnTo>
                  <a:pt x="0" y="53320"/>
                </a:lnTo>
                <a:lnTo>
                  <a:pt x="342116" y="0"/>
                </a:lnTo>
                <a:close/>
              </a:path>
            </a:pathLst>
          </a:custGeom>
          <a:solidFill>
            <a:srgbClr val="004C52"/>
          </a:solidFill>
          <a:ln>
            <a:noFill/>
          </a:ln>
        </p:spPr>
      </p:sp>
      <p:sp>
        <p:nvSpPr>
          <p:cNvPr id="177" name="Google Shape;177;p21"/>
          <p:cNvSpPr/>
          <p:nvPr/>
        </p:nvSpPr>
        <p:spPr>
          <a:xfrm>
            <a:off x="-6025" y="2"/>
            <a:ext cx="4445395" cy="1085644"/>
          </a:xfrm>
          <a:custGeom>
            <a:rect b="b" l="l" r="r" t="t"/>
            <a:pathLst>
              <a:path extrusionOk="0" h="58628" w="291932">
                <a:moveTo>
                  <a:pt x="0" y="18578"/>
                </a:moveTo>
                <a:lnTo>
                  <a:pt x="241" y="34019"/>
                </a:lnTo>
                <a:lnTo>
                  <a:pt x="221482" y="58628"/>
                </a:lnTo>
                <a:lnTo>
                  <a:pt x="291932" y="0"/>
                </a:lnTo>
                <a:close/>
              </a:path>
            </a:pathLst>
          </a:custGeom>
          <a:solidFill>
            <a:srgbClr val="ABE33F">
              <a:alpha val="81150"/>
            </a:srgbClr>
          </a:solidFill>
          <a:ln>
            <a:noFill/>
          </a:ln>
        </p:spPr>
      </p:sp>
      <p:sp>
        <p:nvSpPr>
          <p:cNvPr id="178" name="Google Shape;178;p21"/>
          <p:cNvSpPr/>
          <p:nvPr/>
        </p:nvSpPr>
        <p:spPr>
          <a:xfrm>
            <a:off x="6375475" y="4745747"/>
            <a:ext cx="2548913" cy="400879"/>
          </a:xfrm>
          <a:custGeom>
            <a:rect b="b" l="l" r="r" t="t"/>
            <a:pathLst>
              <a:path extrusionOk="0" h="19060" w="203628">
                <a:moveTo>
                  <a:pt x="0" y="19060"/>
                </a:moveTo>
                <a:lnTo>
                  <a:pt x="203628" y="19060"/>
                </a:lnTo>
                <a:lnTo>
                  <a:pt x="157305" y="0"/>
                </a:lnTo>
                <a:close/>
              </a:path>
            </a:pathLst>
          </a:custGeom>
          <a:solidFill>
            <a:srgbClr val="004C52"/>
          </a:solidFill>
          <a:ln>
            <a:noFill/>
          </a:ln>
        </p:spPr>
      </p:sp>
      <p:sp>
        <p:nvSpPr>
          <p:cNvPr id="179" name="Google Shape;179;p21"/>
          <p:cNvSpPr/>
          <p:nvPr/>
        </p:nvSpPr>
        <p:spPr>
          <a:xfrm>
            <a:off x="7341180" y="4767304"/>
            <a:ext cx="1821096" cy="395811"/>
          </a:xfrm>
          <a:custGeom>
            <a:rect b="b" l="l" r="r" t="t"/>
            <a:pathLst>
              <a:path extrusionOk="0" h="18819" w="145484">
                <a:moveTo>
                  <a:pt x="145484" y="0"/>
                </a:moveTo>
                <a:lnTo>
                  <a:pt x="145484" y="18819"/>
                </a:lnTo>
                <a:lnTo>
                  <a:pt x="0" y="18819"/>
                </a:lnTo>
                <a:close/>
              </a:path>
            </a:pathLst>
          </a:custGeom>
          <a:solidFill>
            <a:srgbClr val="00AE9D">
              <a:alpha val="83460"/>
            </a:srgbClr>
          </a:solidFill>
          <a:ln>
            <a:noFill/>
          </a:ln>
        </p:spPr>
      </p:sp>
      <p:sp>
        <p:nvSpPr>
          <p:cNvPr id="180" name="Google Shape;180;p21"/>
          <p:cNvSpPr/>
          <p:nvPr/>
        </p:nvSpPr>
        <p:spPr>
          <a:xfrm>
            <a:off x="8340717" y="4204075"/>
            <a:ext cx="818444" cy="959061"/>
          </a:xfrm>
          <a:custGeom>
            <a:rect b="b" l="l" r="r" t="t"/>
            <a:pathLst>
              <a:path extrusionOk="0" h="45599" w="65384">
                <a:moveTo>
                  <a:pt x="65384" y="27022"/>
                </a:moveTo>
                <a:lnTo>
                  <a:pt x="65384" y="0"/>
                </a:lnTo>
                <a:lnTo>
                  <a:pt x="0" y="45599"/>
                </a:lnTo>
                <a:close/>
              </a:path>
            </a:pathLst>
          </a:custGeom>
          <a:solidFill>
            <a:srgbClr val="ABE33F">
              <a:alpha val="81150"/>
            </a:srgbClr>
          </a:solidFill>
          <a:ln>
            <a:noFill/>
          </a:ln>
        </p:spPr>
      </p:sp>
      <p:sp>
        <p:nvSpPr>
          <p:cNvPr id="181" name="Google Shape;181;p21"/>
          <p:cNvSpPr/>
          <p:nvPr/>
        </p:nvSpPr>
        <p:spPr>
          <a:xfrm>
            <a:off x="1559025" y="-6025"/>
            <a:ext cx="4116775" cy="944875"/>
          </a:xfrm>
          <a:custGeom>
            <a:rect b="b" l="l" r="r" t="t"/>
            <a:pathLst>
              <a:path extrusionOk="0" h="37795" w="164671">
                <a:moveTo>
                  <a:pt x="0" y="241"/>
                </a:moveTo>
                <a:lnTo>
                  <a:pt x="132407" y="37795"/>
                </a:lnTo>
                <a:lnTo>
                  <a:pt x="164671" y="0"/>
                </a:lnTo>
                <a:lnTo>
                  <a:pt x="160329" y="241"/>
                </a:lnTo>
                <a:close/>
              </a:path>
            </a:pathLst>
          </a:custGeom>
          <a:solidFill>
            <a:srgbClr val="00AE9D">
              <a:alpha val="83460"/>
            </a:srgbClr>
          </a:solidFill>
          <a:ln>
            <a:noFill/>
          </a:ln>
        </p:spPr>
      </p:sp>
      <p:sp>
        <p:nvSpPr>
          <p:cNvPr id="182" name="Google Shape;182;p21"/>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bg>
      <p:bgPr>
        <a:solidFill>
          <a:srgbClr val="ABE33F"/>
        </a:solidFill>
      </p:bgPr>
    </p:bg>
    <p:spTree>
      <p:nvGrpSpPr>
        <p:cNvPr id="14" name="Shape 14"/>
        <p:cNvGrpSpPr/>
        <p:nvPr/>
      </p:nvGrpSpPr>
      <p:grpSpPr>
        <a:xfrm>
          <a:off x="0" y="0"/>
          <a:ext cx="0" cy="0"/>
          <a:chOff x="0" y="0"/>
          <a:chExt cx="0" cy="0"/>
        </a:xfrm>
      </p:grpSpPr>
      <p:sp>
        <p:nvSpPr>
          <p:cNvPr id="15" name="Google Shape;15;p3"/>
          <p:cNvSpPr/>
          <p:nvPr/>
        </p:nvSpPr>
        <p:spPr>
          <a:xfrm flipH="1">
            <a:off x="6025" y="301575"/>
            <a:ext cx="9150050" cy="4496748"/>
          </a:xfrm>
          <a:custGeom>
            <a:rect b="b" l="l" r="r" t="t"/>
            <a:pathLst>
              <a:path extrusionOk="0" h="149344" w="366002">
                <a:moveTo>
                  <a:pt x="0" y="55491"/>
                </a:moveTo>
                <a:lnTo>
                  <a:pt x="0" y="107122"/>
                </a:lnTo>
                <a:lnTo>
                  <a:pt x="96507" y="149344"/>
                </a:lnTo>
                <a:lnTo>
                  <a:pt x="366002" y="116290"/>
                </a:lnTo>
                <a:lnTo>
                  <a:pt x="366002" y="40050"/>
                </a:lnTo>
                <a:lnTo>
                  <a:pt x="274079" y="0"/>
                </a:lnTo>
                <a:close/>
              </a:path>
            </a:pathLst>
          </a:custGeom>
          <a:solidFill>
            <a:srgbClr val="004C52"/>
          </a:solidFill>
          <a:ln>
            <a:noFill/>
          </a:ln>
        </p:spPr>
      </p:sp>
      <p:sp>
        <p:nvSpPr>
          <p:cNvPr id="16" name="Google Shape;16;p3"/>
          <p:cNvSpPr/>
          <p:nvPr/>
        </p:nvSpPr>
        <p:spPr>
          <a:xfrm>
            <a:off x="-5900" y="753950"/>
            <a:ext cx="9144150" cy="3769800"/>
          </a:xfrm>
          <a:custGeom>
            <a:rect b="b" l="l" r="r" t="t"/>
            <a:pathLst>
              <a:path extrusionOk="0" h="150792" w="365766">
                <a:moveTo>
                  <a:pt x="365766" y="12416"/>
                </a:moveTo>
                <a:lnTo>
                  <a:pt x="289997" y="0"/>
                </a:lnTo>
                <a:lnTo>
                  <a:pt x="0" y="55421"/>
                </a:lnTo>
                <a:lnTo>
                  <a:pt x="0" y="127486"/>
                </a:lnTo>
                <a:lnTo>
                  <a:pt x="70927" y="150792"/>
                </a:lnTo>
                <a:lnTo>
                  <a:pt x="365766" y="122256"/>
                </a:lnTo>
                <a:close/>
              </a:path>
            </a:pathLst>
          </a:custGeom>
          <a:solidFill>
            <a:srgbClr val="00AE9D">
              <a:alpha val="26540"/>
            </a:srgbClr>
          </a:solidFill>
          <a:ln>
            <a:noFill/>
          </a:ln>
        </p:spPr>
      </p:sp>
      <p:sp>
        <p:nvSpPr>
          <p:cNvPr id="17" name="Google Shape;17;p3"/>
          <p:cNvSpPr/>
          <p:nvPr/>
        </p:nvSpPr>
        <p:spPr>
          <a:xfrm>
            <a:off x="0" y="1351100"/>
            <a:ext cx="9156075" cy="2889063"/>
          </a:xfrm>
          <a:custGeom>
            <a:rect b="b" l="l" r="r" t="t"/>
            <a:pathLst>
              <a:path extrusionOk="0" h="106157" w="366243">
                <a:moveTo>
                  <a:pt x="241" y="0"/>
                </a:moveTo>
                <a:lnTo>
                  <a:pt x="0" y="77929"/>
                </a:lnTo>
                <a:lnTo>
                  <a:pt x="366243" y="106157"/>
                </a:lnTo>
                <a:lnTo>
                  <a:pt x="366243" y="4102"/>
                </a:lnTo>
                <a:close/>
              </a:path>
            </a:pathLst>
          </a:custGeom>
          <a:solidFill>
            <a:srgbClr val="00AE9D">
              <a:alpha val="83460"/>
            </a:srgbClr>
          </a:solidFill>
          <a:ln>
            <a:noFill/>
          </a:ln>
        </p:spPr>
      </p:sp>
      <p:sp>
        <p:nvSpPr>
          <p:cNvPr id="18" name="Google Shape;18;p3"/>
          <p:cNvSpPr txBox="1"/>
          <p:nvPr>
            <p:ph type="ctrTitle"/>
          </p:nvPr>
        </p:nvSpPr>
        <p:spPr>
          <a:xfrm>
            <a:off x="1815525" y="2040550"/>
            <a:ext cx="5513100" cy="1159800"/>
          </a:xfrm>
          <a:prstGeom prst="rect">
            <a:avLst/>
          </a:prstGeom>
        </p:spPr>
        <p:txBody>
          <a:bodyPr anchorCtr="0" anchor="b"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 name="Google Shape;19;p3"/>
          <p:cNvSpPr txBox="1"/>
          <p:nvPr>
            <p:ph idx="1" type="subTitle"/>
          </p:nvPr>
        </p:nvSpPr>
        <p:spPr>
          <a:xfrm>
            <a:off x="1815375" y="3068650"/>
            <a:ext cx="5513100" cy="784800"/>
          </a:xfrm>
          <a:prstGeom prst="rect">
            <a:avLst/>
          </a:prstGeom>
        </p:spPr>
        <p:txBody>
          <a:bodyPr anchorCtr="0" anchor="t" bIns="91425" lIns="91425" spcFirstLastPara="1" rIns="91425" wrap="square" tIns="91425"/>
          <a:lstStyle>
            <a:lvl1pPr lvl="0" rtl="0" algn="ctr">
              <a:spcBef>
                <a:spcPts val="0"/>
              </a:spcBef>
              <a:spcAft>
                <a:spcPts val="0"/>
              </a:spcAft>
              <a:buClr>
                <a:srgbClr val="004C52"/>
              </a:buClr>
              <a:buSzPts val="1800"/>
              <a:buNone/>
              <a:defRPr b="1" sz="1800"/>
            </a:lvl1pPr>
            <a:lvl2pPr lvl="1" rtl="0" algn="ctr">
              <a:spcBef>
                <a:spcPts val="0"/>
              </a:spcBef>
              <a:spcAft>
                <a:spcPts val="0"/>
              </a:spcAft>
              <a:buClr>
                <a:srgbClr val="004C52"/>
              </a:buClr>
              <a:buSzPts val="1800"/>
              <a:buNone/>
              <a:defRPr b="1" sz="1800"/>
            </a:lvl2pPr>
            <a:lvl3pPr lvl="2" rtl="0" algn="ctr">
              <a:spcBef>
                <a:spcPts val="0"/>
              </a:spcBef>
              <a:spcAft>
                <a:spcPts val="0"/>
              </a:spcAft>
              <a:buClr>
                <a:srgbClr val="004C52"/>
              </a:buClr>
              <a:buSzPts val="1800"/>
              <a:buNone/>
              <a:defRPr b="1" sz="1800"/>
            </a:lvl3pPr>
            <a:lvl4pPr lvl="3" rtl="0" algn="ctr">
              <a:spcBef>
                <a:spcPts val="0"/>
              </a:spcBef>
              <a:spcAft>
                <a:spcPts val="0"/>
              </a:spcAft>
              <a:buSzPts val="1800"/>
              <a:buNone/>
              <a:defRPr b="1" sz="1800"/>
            </a:lvl4pPr>
            <a:lvl5pPr lvl="4" rtl="0" algn="ctr">
              <a:spcBef>
                <a:spcPts val="0"/>
              </a:spcBef>
              <a:spcAft>
                <a:spcPts val="0"/>
              </a:spcAft>
              <a:buSzPts val="1800"/>
              <a:buNone/>
              <a:defRPr b="1" sz="1800"/>
            </a:lvl5pPr>
            <a:lvl6pPr lvl="5" rtl="0" algn="ctr">
              <a:spcBef>
                <a:spcPts val="0"/>
              </a:spcBef>
              <a:spcAft>
                <a:spcPts val="0"/>
              </a:spcAft>
              <a:buSzPts val="1800"/>
              <a:buNone/>
              <a:defRPr b="1" sz="1800"/>
            </a:lvl6pPr>
            <a:lvl7pPr lvl="6" rtl="0" algn="ctr">
              <a:spcBef>
                <a:spcPts val="0"/>
              </a:spcBef>
              <a:spcAft>
                <a:spcPts val="0"/>
              </a:spcAft>
              <a:buSzPts val="1800"/>
              <a:buNone/>
              <a:defRPr b="1" sz="1800"/>
            </a:lvl7pPr>
            <a:lvl8pPr lvl="7" rtl="0" algn="ctr">
              <a:spcBef>
                <a:spcPts val="0"/>
              </a:spcBef>
              <a:spcAft>
                <a:spcPts val="0"/>
              </a:spcAft>
              <a:buSzPts val="1800"/>
              <a:buNone/>
              <a:defRPr b="1" sz="1800"/>
            </a:lvl8pPr>
            <a:lvl9pPr lvl="8" rtl="0" algn="ctr">
              <a:spcBef>
                <a:spcPts val="0"/>
              </a:spcBef>
              <a:spcAft>
                <a:spcPts val="0"/>
              </a:spcAft>
              <a:buSzPts val="1800"/>
              <a:buNone/>
              <a:defRPr b="1" sz="1800"/>
            </a:lvl9pPr>
          </a:lstStyle>
          <a:p/>
        </p:txBody>
      </p:sp>
      <p:sp>
        <p:nvSpPr>
          <p:cNvPr id="20" name="Google Shape;20;p3"/>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p:cSld name="TITLE_2">
    <p:spTree>
      <p:nvGrpSpPr>
        <p:cNvPr id="183" name="Shape 183"/>
        <p:cNvGrpSpPr/>
        <p:nvPr/>
      </p:nvGrpSpPr>
      <p:grpSpPr>
        <a:xfrm>
          <a:off x="0" y="0"/>
          <a:ext cx="0" cy="0"/>
          <a:chOff x="0" y="0"/>
          <a:chExt cx="0" cy="0"/>
        </a:xfrm>
      </p:grpSpPr>
      <p:grpSp>
        <p:nvGrpSpPr>
          <p:cNvPr id="184" name="Google Shape;184;p22"/>
          <p:cNvGrpSpPr/>
          <p:nvPr/>
        </p:nvGrpSpPr>
        <p:grpSpPr>
          <a:xfrm>
            <a:off x="4350279" y="2855377"/>
            <a:ext cx="443589" cy="105632"/>
            <a:chOff x="4137525" y="2915950"/>
            <a:chExt cx="869100" cy="207000"/>
          </a:xfrm>
        </p:grpSpPr>
        <p:sp>
          <p:nvSpPr>
            <p:cNvPr id="185" name="Google Shape;185;p2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 name="Google Shape;188;p22"/>
          <p:cNvSpPr txBox="1"/>
          <p:nvPr>
            <p:ph type="ctrTitle"/>
          </p:nvPr>
        </p:nvSpPr>
        <p:spPr>
          <a:xfrm>
            <a:off x="671258" y="990800"/>
            <a:ext cx="7801500" cy="1730100"/>
          </a:xfrm>
          <a:prstGeom prst="rect">
            <a:avLst/>
          </a:prstGeom>
        </p:spPr>
        <p:txBody>
          <a:bodyPr anchorCtr="0" anchor="b" bIns="91425" lIns="91425" spcFirstLastPara="1" rIns="91425" wrap="square" tIns="91425"/>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89" name="Google Shape;189;p22"/>
          <p:cNvSpPr txBox="1"/>
          <p:nvPr>
            <p:ph idx="1" type="subTitle"/>
          </p:nvPr>
        </p:nvSpPr>
        <p:spPr>
          <a:xfrm>
            <a:off x="671250" y="3174876"/>
            <a:ext cx="7801500" cy="792600"/>
          </a:xfrm>
          <a:prstGeom prst="rect">
            <a:avLst/>
          </a:prstGeom>
        </p:spPr>
        <p:txBody>
          <a:bodyPr anchorCtr="0" anchor="t" bIns="91425" lIns="91425" spcFirstLastPara="1" rIns="91425" wrap="square" tIns="91425"/>
          <a:lstStyle>
            <a:lvl1pPr lvl="0" rtl="0" algn="ctr">
              <a:lnSpc>
                <a:spcPct val="100000"/>
              </a:lnSpc>
              <a:spcBef>
                <a:spcPts val="60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90" name="Google Shape;190;p22"/>
          <p:cNvSpPr txBox="1"/>
          <p:nvPr>
            <p:ph idx="12" type="sldNum"/>
          </p:nvPr>
        </p:nvSpPr>
        <p:spPr>
          <a:xfrm>
            <a:off x="8490250" y="4681009"/>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21" name="Shape 21"/>
        <p:cNvGrpSpPr/>
        <p:nvPr/>
      </p:nvGrpSpPr>
      <p:grpSpPr>
        <a:xfrm>
          <a:off x="0" y="0"/>
          <a:ext cx="0" cy="0"/>
          <a:chOff x="0" y="0"/>
          <a:chExt cx="0" cy="0"/>
        </a:xfrm>
      </p:grpSpPr>
      <p:sp>
        <p:nvSpPr>
          <p:cNvPr id="22" name="Google Shape;22;p4"/>
          <p:cNvSpPr/>
          <p:nvPr/>
        </p:nvSpPr>
        <p:spPr>
          <a:xfrm>
            <a:off x="6025" y="301575"/>
            <a:ext cx="9150050" cy="4496748"/>
          </a:xfrm>
          <a:custGeom>
            <a:rect b="b" l="l" r="r" t="t"/>
            <a:pathLst>
              <a:path extrusionOk="0" h="149344" w="366002">
                <a:moveTo>
                  <a:pt x="0" y="55491"/>
                </a:moveTo>
                <a:lnTo>
                  <a:pt x="0" y="107122"/>
                </a:lnTo>
                <a:lnTo>
                  <a:pt x="96507" y="149344"/>
                </a:lnTo>
                <a:lnTo>
                  <a:pt x="366002" y="116290"/>
                </a:lnTo>
                <a:lnTo>
                  <a:pt x="366002" y="40050"/>
                </a:lnTo>
                <a:lnTo>
                  <a:pt x="274079" y="0"/>
                </a:lnTo>
                <a:close/>
              </a:path>
            </a:pathLst>
          </a:custGeom>
          <a:solidFill>
            <a:srgbClr val="004C52"/>
          </a:solidFill>
          <a:ln>
            <a:noFill/>
          </a:ln>
        </p:spPr>
      </p:sp>
      <p:sp>
        <p:nvSpPr>
          <p:cNvPr id="23" name="Google Shape;23;p4"/>
          <p:cNvSpPr/>
          <p:nvPr/>
        </p:nvSpPr>
        <p:spPr>
          <a:xfrm>
            <a:off x="0" y="1580113"/>
            <a:ext cx="9144000" cy="3341668"/>
          </a:xfrm>
          <a:custGeom>
            <a:rect b="b" l="l" r="r" t="t"/>
            <a:pathLst>
              <a:path extrusionOk="0" h="110982" w="365760">
                <a:moveTo>
                  <a:pt x="0" y="0"/>
                </a:moveTo>
                <a:lnTo>
                  <a:pt x="0" y="54526"/>
                </a:lnTo>
                <a:lnTo>
                  <a:pt x="317748" y="110982"/>
                </a:lnTo>
                <a:lnTo>
                  <a:pt x="365760" y="84202"/>
                </a:lnTo>
                <a:lnTo>
                  <a:pt x="365760" y="26780"/>
                </a:lnTo>
                <a:close/>
              </a:path>
            </a:pathLst>
          </a:custGeom>
          <a:solidFill>
            <a:srgbClr val="00AE9D">
              <a:alpha val="83460"/>
            </a:srgbClr>
          </a:solidFill>
          <a:ln>
            <a:noFill/>
          </a:ln>
        </p:spPr>
      </p:sp>
      <p:sp>
        <p:nvSpPr>
          <p:cNvPr id="24" name="Google Shape;24;p4"/>
          <p:cNvSpPr/>
          <p:nvPr/>
        </p:nvSpPr>
        <p:spPr>
          <a:xfrm>
            <a:off x="-5900" y="410541"/>
            <a:ext cx="9144152" cy="4453149"/>
          </a:xfrm>
          <a:custGeom>
            <a:rect b="b" l="l" r="r" t="t"/>
            <a:pathLst>
              <a:path extrusionOk="0" h="147896" w="365036">
                <a:moveTo>
                  <a:pt x="365036" y="21714"/>
                </a:moveTo>
                <a:lnTo>
                  <a:pt x="87097" y="0"/>
                </a:lnTo>
                <a:lnTo>
                  <a:pt x="0" y="57421"/>
                </a:lnTo>
                <a:lnTo>
                  <a:pt x="0" y="117255"/>
                </a:lnTo>
                <a:lnTo>
                  <a:pt x="241266" y="147896"/>
                </a:lnTo>
                <a:lnTo>
                  <a:pt x="365036" y="112913"/>
                </a:lnTo>
                <a:close/>
              </a:path>
            </a:pathLst>
          </a:custGeom>
          <a:solidFill>
            <a:srgbClr val="ABE33F">
              <a:alpha val="81150"/>
            </a:srgbClr>
          </a:solidFill>
          <a:ln>
            <a:noFill/>
          </a:ln>
        </p:spPr>
      </p:sp>
      <p:sp>
        <p:nvSpPr>
          <p:cNvPr id="25" name="Google Shape;25;p4"/>
          <p:cNvSpPr txBox="1"/>
          <p:nvPr>
            <p:ph idx="1" type="body"/>
          </p:nvPr>
        </p:nvSpPr>
        <p:spPr>
          <a:xfrm>
            <a:off x="1833775" y="2314200"/>
            <a:ext cx="5476500" cy="819900"/>
          </a:xfrm>
          <a:prstGeom prst="rect">
            <a:avLst/>
          </a:prstGeom>
        </p:spPr>
        <p:txBody>
          <a:bodyPr anchorCtr="0" anchor="ctr" bIns="91425" lIns="91425" spcFirstLastPara="1" rIns="91425" wrap="square" tIns="91425"/>
          <a:lstStyle>
            <a:lvl1pPr indent="-381000" lvl="0" marL="457200" rtl="0" algn="ctr">
              <a:spcBef>
                <a:spcPts val="600"/>
              </a:spcBef>
              <a:spcAft>
                <a:spcPts val="0"/>
              </a:spcAft>
              <a:buClr>
                <a:srgbClr val="FFFFFF"/>
              </a:buClr>
              <a:buSzPts val="2400"/>
              <a:buChar char="◆"/>
              <a:defRPr b="1" i="1">
                <a:solidFill>
                  <a:srgbClr val="FFFFFF"/>
                </a:solidFill>
              </a:defRPr>
            </a:lvl1pPr>
            <a:lvl2pPr indent="-381000" lvl="1" marL="914400" rtl="0" algn="ctr">
              <a:spcBef>
                <a:spcPts val="0"/>
              </a:spcBef>
              <a:spcAft>
                <a:spcPts val="0"/>
              </a:spcAft>
              <a:buClr>
                <a:srgbClr val="FFFFFF"/>
              </a:buClr>
              <a:buSzPts val="2400"/>
              <a:buChar char="◆"/>
              <a:defRPr b="1" i="1">
                <a:solidFill>
                  <a:srgbClr val="FFFFFF"/>
                </a:solidFill>
              </a:defRPr>
            </a:lvl2pPr>
            <a:lvl3pPr indent="-381000" lvl="2" marL="1371600" rtl="0" algn="ctr">
              <a:spcBef>
                <a:spcPts val="0"/>
              </a:spcBef>
              <a:spcAft>
                <a:spcPts val="0"/>
              </a:spcAft>
              <a:buClr>
                <a:srgbClr val="FFFFFF"/>
              </a:buClr>
              <a:buSzPts val="2400"/>
              <a:buChar char="◇"/>
              <a:defRPr b="1" i="1">
                <a:solidFill>
                  <a:srgbClr val="FFFFFF"/>
                </a:solidFill>
              </a:defRPr>
            </a:lvl3pPr>
            <a:lvl4pPr indent="-381000" lvl="3" marL="1828800" rtl="0" algn="ctr">
              <a:spcBef>
                <a:spcPts val="0"/>
              </a:spcBef>
              <a:spcAft>
                <a:spcPts val="0"/>
              </a:spcAft>
              <a:buClr>
                <a:srgbClr val="FFFFFF"/>
              </a:buClr>
              <a:buSzPts val="2400"/>
              <a:buChar char="●"/>
              <a:defRPr b="1" i="1">
                <a:solidFill>
                  <a:srgbClr val="FFFFFF"/>
                </a:solidFill>
              </a:defRPr>
            </a:lvl4pPr>
            <a:lvl5pPr indent="-381000" lvl="4" marL="2286000" rtl="0" algn="ctr">
              <a:spcBef>
                <a:spcPts val="0"/>
              </a:spcBef>
              <a:spcAft>
                <a:spcPts val="0"/>
              </a:spcAft>
              <a:buClr>
                <a:srgbClr val="FFFFFF"/>
              </a:buClr>
              <a:buSzPts val="2400"/>
              <a:buChar char="○"/>
              <a:defRPr b="1" i="1">
                <a:solidFill>
                  <a:srgbClr val="FFFFFF"/>
                </a:solidFill>
              </a:defRPr>
            </a:lvl5pPr>
            <a:lvl6pPr indent="-381000" lvl="5" marL="2743200" rtl="0" algn="ctr">
              <a:spcBef>
                <a:spcPts val="0"/>
              </a:spcBef>
              <a:spcAft>
                <a:spcPts val="0"/>
              </a:spcAft>
              <a:buClr>
                <a:srgbClr val="FFFFFF"/>
              </a:buClr>
              <a:buSzPts val="2400"/>
              <a:buChar char="■"/>
              <a:defRPr b="1" i="1">
                <a:solidFill>
                  <a:srgbClr val="FFFFFF"/>
                </a:solidFill>
              </a:defRPr>
            </a:lvl6pPr>
            <a:lvl7pPr indent="-381000" lvl="6" marL="3200400" rtl="0" algn="ctr">
              <a:spcBef>
                <a:spcPts val="0"/>
              </a:spcBef>
              <a:spcAft>
                <a:spcPts val="0"/>
              </a:spcAft>
              <a:buClr>
                <a:srgbClr val="FFFFFF"/>
              </a:buClr>
              <a:buSzPts val="2400"/>
              <a:buChar char="●"/>
              <a:defRPr b="1" i="1">
                <a:solidFill>
                  <a:srgbClr val="FFFFFF"/>
                </a:solidFill>
              </a:defRPr>
            </a:lvl7pPr>
            <a:lvl8pPr indent="-381000" lvl="7" marL="3657600" rtl="0" algn="ctr">
              <a:spcBef>
                <a:spcPts val="0"/>
              </a:spcBef>
              <a:spcAft>
                <a:spcPts val="0"/>
              </a:spcAft>
              <a:buClr>
                <a:srgbClr val="FFFFFF"/>
              </a:buClr>
              <a:buSzPts val="2400"/>
              <a:buChar char="○"/>
              <a:defRPr b="1" i="1">
                <a:solidFill>
                  <a:srgbClr val="FFFFFF"/>
                </a:solidFill>
              </a:defRPr>
            </a:lvl8pPr>
            <a:lvl9pPr indent="-381000" lvl="8" marL="4114800" algn="ctr">
              <a:spcBef>
                <a:spcPts val="0"/>
              </a:spcBef>
              <a:spcAft>
                <a:spcPts val="0"/>
              </a:spcAft>
              <a:buClr>
                <a:srgbClr val="FFFFFF"/>
              </a:buClr>
              <a:buSzPts val="2400"/>
              <a:buChar char="■"/>
              <a:defRPr b="1" i="1">
                <a:solidFill>
                  <a:srgbClr val="FFFFFF"/>
                </a:solidFill>
              </a:defRPr>
            </a:lvl9pPr>
          </a:lstStyle>
          <a:p/>
        </p:txBody>
      </p:sp>
      <p:sp>
        <p:nvSpPr>
          <p:cNvPr id="26" name="Google Shape;26;p4"/>
          <p:cNvSpPr txBox="1"/>
          <p:nvPr/>
        </p:nvSpPr>
        <p:spPr>
          <a:xfrm>
            <a:off x="3593400" y="108616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Raleway"/>
                <a:ea typeface="Raleway"/>
                <a:cs typeface="Raleway"/>
                <a:sym typeface="Raleway"/>
              </a:rPr>
              <a:t>“</a:t>
            </a:r>
            <a:endParaRPr b="1" sz="6000">
              <a:solidFill>
                <a:srgbClr val="FFFFFF"/>
              </a:solidFill>
              <a:latin typeface="Raleway"/>
              <a:ea typeface="Raleway"/>
              <a:cs typeface="Raleway"/>
              <a:sym typeface="Raleway"/>
            </a:endParaRPr>
          </a:p>
        </p:txBody>
      </p:sp>
      <p:sp>
        <p:nvSpPr>
          <p:cNvPr id="27" name="Google Shape;27;p4"/>
          <p:cNvSpPr/>
          <p:nvPr/>
        </p:nvSpPr>
        <p:spPr>
          <a:xfrm>
            <a:off x="4179900" y="1041875"/>
            <a:ext cx="784200" cy="784200"/>
          </a:xfrm>
          <a:prstGeom prst="diamond">
            <a:avLst/>
          </a:prstGeom>
          <a:noFill/>
          <a:ln cap="flat"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9" name="Shape 29"/>
        <p:cNvGrpSpPr/>
        <p:nvPr/>
      </p:nvGrpSpPr>
      <p:grpSpPr>
        <a:xfrm>
          <a:off x="0" y="0"/>
          <a:ext cx="0" cy="0"/>
          <a:chOff x="0" y="0"/>
          <a:chExt cx="0" cy="0"/>
        </a:xfrm>
      </p:grpSpPr>
      <p:grpSp>
        <p:nvGrpSpPr>
          <p:cNvPr id="30" name="Google Shape;30;p5"/>
          <p:cNvGrpSpPr/>
          <p:nvPr/>
        </p:nvGrpSpPr>
        <p:grpSpPr>
          <a:xfrm>
            <a:off x="-6025" y="0"/>
            <a:ext cx="9168125" cy="5163100"/>
            <a:chOff x="-6025" y="0"/>
            <a:chExt cx="9168125" cy="5163100"/>
          </a:xfrm>
        </p:grpSpPr>
        <p:sp>
          <p:nvSpPr>
            <p:cNvPr id="31" name="Google Shape;31;p5"/>
            <p:cNvSpPr/>
            <p:nvPr/>
          </p:nvSpPr>
          <p:spPr>
            <a:xfrm>
              <a:off x="0" y="0"/>
              <a:ext cx="8552900" cy="1333000"/>
            </a:xfrm>
            <a:custGeom>
              <a:rect b="b" l="l" r="r" t="t"/>
              <a:pathLst>
                <a:path extrusionOk="0" h="53320" w="342116">
                  <a:moveTo>
                    <a:pt x="0" y="0"/>
                  </a:moveTo>
                  <a:lnTo>
                    <a:pt x="0" y="53320"/>
                  </a:lnTo>
                  <a:lnTo>
                    <a:pt x="342116" y="0"/>
                  </a:lnTo>
                  <a:close/>
                </a:path>
              </a:pathLst>
            </a:custGeom>
            <a:solidFill>
              <a:srgbClr val="004C52"/>
            </a:solidFill>
            <a:ln>
              <a:noFill/>
            </a:ln>
          </p:spPr>
        </p:sp>
        <p:sp>
          <p:nvSpPr>
            <p:cNvPr id="32" name="Google Shape;32;p5"/>
            <p:cNvSpPr/>
            <p:nvPr/>
          </p:nvSpPr>
          <p:spPr>
            <a:xfrm>
              <a:off x="2563450" y="0"/>
              <a:ext cx="6580550" cy="1272675"/>
            </a:xfrm>
            <a:custGeom>
              <a:rect b="b" l="l" r="r" t="t"/>
              <a:pathLst>
                <a:path extrusionOk="0" h="50907" w="263222">
                  <a:moveTo>
                    <a:pt x="0" y="0"/>
                  </a:moveTo>
                  <a:lnTo>
                    <a:pt x="217381" y="50907"/>
                  </a:lnTo>
                  <a:lnTo>
                    <a:pt x="263222" y="10133"/>
                  </a:lnTo>
                  <a:lnTo>
                    <a:pt x="263222" y="0"/>
                  </a:lnTo>
                  <a:close/>
                </a:path>
              </a:pathLst>
            </a:custGeom>
            <a:solidFill>
              <a:srgbClr val="00AE9D">
                <a:alpha val="83460"/>
              </a:srgbClr>
            </a:solidFill>
            <a:ln>
              <a:noFill/>
            </a:ln>
          </p:spPr>
        </p:sp>
        <p:sp>
          <p:nvSpPr>
            <p:cNvPr id="33" name="Google Shape;33;p5"/>
            <p:cNvSpPr/>
            <p:nvPr/>
          </p:nvSpPr>
          <p:spPr>
            <a:xfrm>
              <a:off x="-6025" y="2"/>
              <a:ext cx="7298300" cy="1471709"/>
            </a:xfrm>
            <a:custGeom>
              <a:rect b="b" l="l" r="r" t="t"/>
              <a:pathLst>
                <a:path extrusionOk="0" h="58628" w="291932">
                  <a:moveTo>
                    <a:pt x="0" y="18578"/>
                  </a:moveTo>
                  <a:lnTo>
                    <a:pt x="241" y="34019"/>
                  </a:lnTo>
                  <a:lnTo>
                    <a:pt x="221482" y="58628"/>
                  </a:lnTo>
                  <a:lnTo>
                    <a:pt x="291932" y="0"/>
                  </a:lnTo>
                  <a:close/>
                </a:path>
              </a:pathLst>
            </a:custGeom>
            <a:solidFill>
              <a:srgbClr val="ABE33F">
                <a:alpha val="81150"/>
              </a:srgbClr>
            </a:solidFill>
            <a:ln>
              <a:noFill/>
            </a:ln>
          </p:spPr>
        </p:sp>
        <p:sp>
          <p:nvSpPr>
            <p:cNvPr id="34" name="Google Shape;34;p5"/>
            <p:cNvSpPr/>
            <p:nvPr/>
          </p:nvSpPr>
          <p:spPr>
            <a:xfrm>
              <a:off x="3596100" y="4667000"/>
              <a:ext cx="5090700" cy="476500"/>
            </a:xfrm>
            <a:custGeom>
              <a:rect b="b" l="l" r="r" t="t"/>
              <a:pathLst>
                <a:path extrusionOk="0" h="19060" w="203628">
                  <a:moveTo>
                    <a:pt x="0" y="19060"/>
                  </a:moveTo>
                  <a:lnTo>
                    <a:pt x="203628" y="19060"/>
                  </a:lnTo>
                  <a:lnTo>
                    <a:pt x="157305" y="0"/>
                  </a:lnTo>
                  <a:close/>
                </a:path>
              </a:pathLst>
            </a:custGeom>
            <a:solidFill>
              <a:srgbClr val="004C52"/>
            </a:solidFill>
            <a:ln>
              <a:noFill/>
            </a:ln>
          </p:spPr>
        </p:sp>
        <p:sp>
          <p:nvSpPr>
            <p:cNvPr id="35" name="Google Shape;35;p5"/>
            <p:cNvSpPr/>
            <p:nvPr/>
          </p:nvSpPr>
          <p:spPr>
            <a:xfrm>
              <a:off x="5525000" y="4692625"/>
              <a:ext cx="3637100" cy="470475"/>
            </a:xfrm>
            <a:custGeom>
              <a:rect b="b" l="l" r="r" t="t"/>
              <a:pathLst>
                <a:path extrusionOk="0" h="18819" w="145484">
                  <a:moveTo>
                    <a:pt x="145484" y="0"/>
                  </a:moveTo>
                  <a:lnTo>
                    <a:pt x="145484" y="18819"/>
                  </a:lnTo>
                  <a:lnTo>
                    <a:pt x="0" y="18819"/>
                  </a:lnTo>
                  <a:close/>
                </a:path>
              </a:pathLst>
            </a:custGeom>
            <a:solidFill>
              <a:srgbClr val="00AE9D">
                <a:alpha val="83460"/>
              </a:srgbClr>
            </a:solidFill>
            <a:ln>
              <a:noFill/>
            </a:ln>
          </p:spPr>
        </p:sp>
        <p:sp>
          <p:nvSpPr>
            <p:cNvPr id="36" name="Google Shape;36;p5"/>
            <p:cNvSpPr/>
            <p:nvPr/>
          </p:nvSpPr>
          <p:spPr>
            <a:xfrm>
              <a:off x="7521475" y="4023125"/>
              <a:ext cx="1634600" cy="1139975"/>
            </a:xfrm>
            <a:custGeom>
              <a:rect b="b" l="l" r="r" t="t"/>
              <a:pathLst>
                <a:path extrusionOk="0" h="45599" w="65384">
                  <a:moveTo>
                    <a:pt x="65384" y="27022"/>
                  </a:moveTo>
                  <a:lnTo>
                    <a:pt x="65384" y="0"/>
                  </a:lnTo>
                  <a:lnTo>
                    <a:pt x="0" y="45599"/>
                  </a:lnTo>
                  <a:close/>
                </a:path>
              </a:pathLst>
            </a:custGeom>
            <a:solidFill>
              <a:srgbClr val="ABE33F">
                <a:alpha val="81150"/>
              </a:srgbClr>
            </a:solidFill>
            <a:ln>
              <a:noFill/>
            </a:ln>
          </p:spPr>
        </p:sp>
      </p:grpSp>
      <p:sp>
        <p:nvSpPr>
          <p:cNvPr id="37" name="Google Shape;37;p5"/>
          <p:cNvSpPr txBox="1"/>
          <p:nvPr>
            <p:ph type="title"/>
          </p:nvPr>
        </p:nvSpPr>
        <p:spPr>
          <a:xfrm>
            <a:off x="886650" y="398400"/>
            <a:ext cx="7370700" cy="857400"/>
          </a:xfrm>
          <a:prstGeom prst="rect">
            <a:avLst/>
          </a:prstGeom>
        </p:spPr>
        <p:txBody>
          <a:bodyPr anchorCtr="0" anchor="t" bIns="91425" lIns="91425" spcFirstLastPara="1" rIns="91425" wrap="square" tIns="91425"/>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8" name="Google Shape;38;p5"/>
          <p:cNvSpPr txBox="1"/>
          <p:nvPr>
            <p:ph idx="1" type="body"/>
          </p:nvPr>
        </p:nvSpPr>
        <p:spPr>
          <a:xfrm>
            <a:off x="886650" y="1598408"/>
            <a:ext cx="7370700" cy="3327300"/>
          </a:xfrm>
          <a:prstGeom prst="rect">
            <a:avLst/>
          </a:prstGeom>
        </p:spPr>
        <p:txBody>
          <a:bodyPr anchorCtr="0" anchor="t" bIns="91425" lIns="91425" spcFirstLastPara="1" rIns="91425" wrap="square" tIns="91425"/>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sp>
        <p:nvSpPr>
          <p:cNvPr id="39" name="Google Shape;39;p5"/>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40" name="Shape 40"/>
        <p:cNvGrpSpPr/>
        <p:nvPr/>
      </p:nvGrpSpPr>
      <p:grpSpPr>
        <a:xfrm>
          <a:off x="0" y="0"/>
          <a:ext cx="0" cy="0"/>
          <a:chOff x="0" y="0"/>
          <a:chExt cx="0" cy="0"/>
        </a:xfrm>
      </p:grpSpPr>
      <p:grpSp>
        <p:nvGrpSpPr>
          <p:cNvPr id="41" name="Google Shape;41;p6"/>
          <p:cNvGrpSpPr/>
          <p:nvPr/>
        </p:nvGrpSpPr>
        <p:grpSpPr>
          <a:xfrm>
            <a:off x="-6025" y="0"/>
            <a:ext cx="9168125" cy="5163100"/>
            <a:chOff x="-6025" y="0"/>
            <a:chExt cx="9168125" cy="5163100"/>
          </a:xfrm>
        </p:grpSpPr>
        <p:sp>
          <p:nvSpPr>
            <p:cNvPr id="42" name="Google Shape;42;p6"/>
            <p:cNvSpPr/>
            <p:nvPr/>
          </p:nvSpPr>
          <p:spPr>
            <a:xfrm>
              <a:off x="0" y="0"/>
              <a:ext cx="8552900" cy="1333000"/>
            </a:xfrm>
            <a:custGeom>
              <a:rect b="b" l="l" r="r" t="t"/>
              <a:pathLst>
                <a:path extrusionOk="0" h="53320" w="342116">
                  <a:moveTo>
                    <a:pt x="0" y="0"/>
                  </a:moveTo>
                  <a:lnTo>
                    <a:pt x="0" y="53320"/>
                  </a:lnTo>
                  <a:lnTo>
                    <a:pt x="342116" y="0"/>
                  </a:lnTo>
                  <a:close/>
                </a:path>
              </a:pathLst>
            </a:custGeom>
            <a:solidFill>
              <a:srgbClr val="004C52"/>
            </a:solidFill>
            <a:ln>
              <a:noFill/>
            </a:ln>
          </p:spPr>
        </p:sp>
        <p:sp>
          <p:nvSpPr>
            <p:cNvPr id="43" name="Google Shape;43;p6"/>
            <p:cNvSpPr/>
            <p:nvPr/>
          </p:nvSpPr>
          <p:spPr>
            <a:xfrm>
              <a:off x="2563450" y="0"/>
              <a:ext cx="6580550" cy="1272675"/>
            </a:xfrm>
            <a:custGeom>
              <a:rect b="b" l="l" r="r" t="t"/>
              <a:pathLst>
                <a:path extrusionOk="0" h="50907" w="263222">
                  <a:moveTo>
                    <a:pt x="0" y="0"/>
                  </a:moveTo>
                  <a:lnTo>
                    <a:pt x="217381" y="50907"/>
                  </a:lnTo>
                  <a:lnTo>
                    <a:pt x="263222" y="10133"/>
                  </a:lnTo>
                  <a:lnTo>
                    <a:pt x="263222" y="0"/>
                  </a:lnTo>
                  <a:close/>
                </a:path>
              </a:pathLst>
            </a:custGeom>
            <a:solidFill>
              <a:srgbClr val="00AE9D">
                <a:alpha val="83460"/>
              </a:srgbClr>
            </a:solidFill>
            <a:ln>
              <a:noFill/>
            </a:ln>
          </p:spPr>
        </p:sp>
        <p:sp>
          <p:nvSpPr>
            <p:cNvPr id="44" name="Google Shape;44;p6"/>
            <p:cNvSpPr/>
            <p:nvPr/>
          </p:nvSpPr>
          <p:spPr>
            <a:xfrm>
              <a:off x="-6025" y="2"/>
              <a:ext cx="7298300" cy="1471709"/>
            </a:xfrm>
            <a:custGeom>
              <a:rect b="b" l="l" r="r" t="t"/>
              <a:pathLst>
                <a:path extrusionOk="0" h="58628" w="291932">
                  <a:moveTo>
                    <a:pt x="0" y="18578"/>
                  </a:moveTo>
                  <a:lnTo>
                    <a:pt x="241" y="34019"/>
                  </a:lnTo>
                  <a:lnTo>
                    <a:pt x="221482" y="58628"/>
                  </a:lnTo>
                  <a:lnTo>
                    <a:pt x="291932" y="0"/>
                  </a:lnTo>
                  <a:close/>
                </a:path>
              </a:pathLst>
            </a:custGeom>
            <a:solidFill>
              <a:srgbClr val="ABE33F">
                <a:alpha val="81150"/>
              </a:srgbClr>
            </a:solidFill>
            <a:ln>
              <a:noFill/>
            </a:ln>
          </p:spPr>
        </p:sp>
        <p:sp>
          <p:nvSpPr>
            <p:cNvPr id="45" name="Google Shape;45;p6"/>
            <p:cNvSpPr/>
            <p:nvPr/>
          </p:nvSpPr>
          <p:spPr>
            <a:xfrm>
              <a:off x="3596100" y="4667000"/>
              <a:ext cx="5090700" cy="476500"/>
            </a:xfrm>
            <a:custGeom>
              <a:rect b="b" l="l" r="r" t="t"/>
              <a:pathLst>
                <a:path extrusionOk="0" h="19060" w="203628">
                  <a:moveTo>
                    <a:pt x="0" y="19060"/>
                  </a:moveTo>
                  <a:lnTo>
                    <a:pt x="203628" y="19060"/>
                  </a:lnTo>
                  <a:lnTo>
                    <a:pt x="157305" y="0"/>
                  </a:lnTo>
                  <a:close/>
                </a:path>
              </a:pathLst>
            </a:custGeom>
            <a:solidFill>
              <a:srgbClr val="004C52"/>
            </a:solidFill>
            <a:ln>
              <a:noFill/>
            </a:ln>
          </p:spPr>
        </p:sp>
        <p:sp>
          <p:nvSpPr>
            <p:cNvPr id="46" name="Google Shape;46;p6"/>
            <p:cNvSpPr/>
            <p:nvPr/>
          </p:nvSpPr>
          <p:spPr>
            <a:xfrm>
              <a:off x="5525000" y="4692625"/>
              <a:ext cx="3637100" cy="470475"/>
            </a:xfrm>
            <a:custGeom>
              <a:rect b="b" l="l" r="r" t="t"/>
              <a:pathLst>
                <a:path extrusionOk="0" h="18819" w="145484">
                  <a:moveTo>
                    <a:pt x="145484" y="0"/>
                  </a:moveTo>
                  <a:lnTo>
                    <a:pt x="145484" y="18819"/>
                  </a:lnTo>
                  <a:lnTo>
                    <a:pt x="0" y="18819"/>
                  </a:lnTo>
                  <a:close/>
                </a:path>
              </a:pathLst>
            </a:custGeom>
            <a:solidFill>
              <a:srgbClr val="00AE9D">
                <a:alpha val="83460"/>
              </a:srgbClr>
            </a:solidFill>
            <a:ln>
              <a:noFill/>
            </a:ln>
          </p:spPr>
        </p:sp>
        <p:sp>
          <p:nvSpPr>
            <p:cNvPr id="47" name="Google Shape;47;p6"/>
            <p:cNvSpPr/>
            <p:nvPr/>
          </p:nvSpPr>
          <p:spPr>
            <a:xfrm>
              <a:off x="7521475" y="4023125"/>
              <a:ext cx="1634600" cy="1139975"/>
            </a:xfrm>
            <a:custGeom>
              <a:rect b="b" l="l" r="r" t="t"/>
              <a:pathLst>
                <a:path extrusionOk="0" h="45599" w="65384">
                  <a:moveTo>
                    <a:pt x="65384" y="27022"/>
                  </a:moveTo>
                  <a:lnTo>
                    <a:pt x="65384" y="0"/>
                  </a:lnTo>
                  <a:lnTo>
                    <a:pt x="0" y="45599"/>
                  </a:lnTo>
                  <a:close/>
                </a:path>
              </a:pathLst>
            </a:custGeom>
            <a:solidFill>
              <a:srgbClr val="ABE33F">
                <a:alpha val="81150"/>
              </a:srgbClr>
            </a:solidFill>
            <a:ln>
              <a:noFill/>
            </a:ln>
          </p:spPr>
        </p:sp>
      </p:grpSp>
      <p:sp>
        <p:nvSpPr>
          <p:cNvPr id="48" name="Google Shape;48;p6"/>
          <p:cNvSpPr txBox="1"/>
          <p:nvPr>
            <p:ph type="title"/>
          </p:nvPr>
        </p:nvSpPr>
        <p:spPr>
          <a:xfrm>
            <a:off x="886650" y="398400"/>
            <a:ext cx="7370700" cy="857400"/>
          </a:xfrm>
          <a:prstGeom prst="rect">
            <a:avLst/>
          </a:prstGeom>
        </p:spPr>
        <p:txBody>
          <a:bodyPr anchorCtr="0" anchor="t" bIns="91425" lIns="91425" spcFirstLastPara="1" rIns="91425" wrap="square" tIns="91425"/>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9" name="Google Shape;49;p6"/>
          <p:cNvSpPr txBox="1"/>
          <p:nvPr>
            <p:ph idx="1" type="body"/>
          </p:nvPr>
        </p:nvSpPr>
        <p:spPr>
          <a:xfrm>
            <a:off x="904925" y="1495850"/>
            <a:ext cx="3560100" cy="3429900"/>
          </a:xfrm>
          <a:prstGeom prst="rect">
            <a:avLst/>
          </a:prstGeom>
        </p:spPr>
        <p:txBody>
          <a:bodyPr anchorCtr="0" anchor="t" bIns="91425" lIns="91425" spcFirstLastPara="1" rIns="91425" wrap="square" tIns="91425"/>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50" name="Google Shape;50;p6"/>
          <p:cNvSpPr txBox="1"/>
          <p:nvPr>
            <p:ph idx="2" type="body"/>
          </p:nvPr>
        </p:nvSpPr>
        <p:spPr>
          <a:xfrm>
            <a:off x="4679180" y="1495850"/>
            <a:ext cx="3560100" cy="3429900"/>
          </a:xfrm>
          <a:prstGeom prst="rect">
            <a:avLst/>
          </a:prstGeom>
        </p:spPr>
        <p:txBody>
          <a:bodyPr anchorCtr="0" anchor="t" bIns="91425" lIns="91425" spcFirstLastPara="1" rIns="91425" wrap="square" tIns="91425"/>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51" name="Google Shape;51;p6"/>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52" name="Shape 52"/>
        <p:cNvGrpSpPr/>
        <p:nvPr/>
      </p:nvGrpSpPr>
      <p:grpSpPr>
        <a:xfrm>
          <a:off x="0" y="0"/>
          <a:ext cx="0" cy="0"/>
          <a:chOff x="0" y="0"/>
          <a:chExt cx="0" cy="0"/>
        </a:xfrm>
      </p:grpSpPr>
      <p:grpSp>
        <p:nvGrpSpPr>
          <p:cNvPr id="53" name="Google Shape;53;p7"/>
          <p:cNvGrpSpPr/>
          <p:nvPr/>
        </p:nvGrpSpPr>
        <p:grpSpPr>
          <a:xfrm>
            <a:off x="-6025" y="0"/>
            <a:ext cx="9168125" cy="5163100"/>
            <a:chOff x="-6025" y="0"/>
            <a:chExt cx="9168125" cy="5163100"/>
          </a:xfrm>
        </p:grpSpPr>
        <p:sp>
          <p:nvSpPr>
            <p:cNvPr id="54" name="Google Shape;54;p7"/>
            <p:cNvSpPr/>
            <p:nvPr/>
          </p:nvSpPr>
          <p:spPr>
            <a:xfrm>
              <a:off x="0" y="0"/>
              <a:ext cx="8552900" cy="1333000"/>
            </a:xfrm>
            <a:custGeom>
              <a:rect b="b" l="l" r="r" t="t"/>
              <a:pathLst>
                <a:path extrusionOk="0" h="53320" w="342116">
                  <a:moveTo>
                    <a:pt x="0" y="0"/>
                  </a:moveTo>
                  <a:lnTo>
                    <a:pt x="0" y="53320"/>
                  </a:lnTo>
                  <a:lnTo>
                    <a:pt x="342116" y="0"/>
                  </a:lnTo>
                  <a:close/>
                </a:path>
              </a:pathLst>
            </a:custGeom>
            <a:solidFill>
              <a:srgbClr val="004C52"/>
            </a:solidFill>
            <a:ln>
              <a:noFill/>
            </a:ln>
          </p:spPr>
        </p:sp>
        <p:sp>
          <p:nvSpPr>
            <p:cNvPr id="55" name="Google Shape;55;p7"/>
            <p:cNvSpPr/>
            <p:nvPr/>
          </p:nvSpPr>
          <p:spPr>
            <a:xfrm>
              <a:off x="2563450" y="0"/>
              <a:ext cx="6580550" cy="1272675"/>
            </a:xfrm>
            <a:custGeom>
              <a:rect b="b" l="l" r="r" t="t"/>
              <a:pathLst>
                <a:path extrusionOk="0" h="50907" w="263222">
                  <a:moveTo>
                    <a:pt x="0" y="0"/>
                  </a:moveTo>
                  <a:lnTo>
                    <a:pt x="217381" y="50907"/>
                  </a:lnTo>
                  <a:lnTo>
                    <a:pt x="263222" y="10133"/>
                  </a:lnTo>
                  <a:lnTo>
                    <a:pt x="263222" y="0"/>
                  </a:lnTo>
                  <a:close/>
                </a:path>
              </a:pathLst>
            </a:custGeom>
            <a:solidFill>
              <a:srgbClr val="00AE9D">
                <a:alpha val="83460"/>
              </a:srgbClr>
            </a:solidFill>
            <a:ln>
              <a:noFill/>
            </a:ln>
          </p:spPr>
        </p:sp>
        <p:sp>
          <p:nvSpPr>
            <p:cNvPr id="56" name="Google Shape;56;p7"/>
            <p:cNvSpPr/>
            <p:nvPr/>
          </p:nvSpPr>
          <p:spPr>
            <a:xfrm>
              <a:off x="-6025" y="2"/>
              <a:ext cx="7298300" cy="1471709"/>
            </a:xfrm>
            <a:custGeom>
              <a:rect b="b" l="l" r="r" t="t"/>
              <a:pathLst>
                <a:path extrusionOk="0" h="58628" w="291932">
                  <a:moveTo>
                    <a:pt x="0" y="18578"/>
                  </a:moveTo>
                  <a:lnTo>
                    <a:pt x="241" y="34019"/>
                  </a:lnTo>
                  <a:lnTo>
                    <a:pt x="221482" y="58628"/>
                  </a:lnTo>
                  <a:lnTo>
                    <a:pt x="291932" y="0"/>
                  </a:lnTo>
                  <a:close/>
                </a:path>
              </a:pathLst>
            </a:custGeom>
            <a:solidFill>
              <a:srgbClr val="ABE33F">
                <a:alpha val="81150"/>
              </a:srgbClr>
            </a:solidFill>
            <a:ln>
              <a:noFill/>
            </a:ln>
          </p:spPr>
        </p:sp>
        <p:sp>
          <p:nvSpPr>
            <p:cNvPr id="57" name="Google Shape;57;p7"/>
            <p:cNvSpPr/>
            <p:nvPr/>
          </p:nvSpPr>
          <p:spPr>
            <a:xfrm>
              <a:off x="3596100" y="4667000"/>
              <a:ext cx="5090700" cy="476500"/>
            </a:xfrm>
            <a:custGeom>
              <a:rect b="b" l="l" r="r" t="t"/>
              <a:pathLst>
                <a:path extrusionOk="0" h="19060" w="203628">
                  <a:moveTo>
                    <a:pt x="0" y="19060"/>
                  </a:moveTo>
                  <a:lnTo>
                    <a:pt x="203628" y="19060"/>
                  </a:lnTo>
                  <a:lnTo>
                    <a:pt x="157305" y="0"/>
                  </a:lnTo>
                  <a:close/>
                </a:path>
              </a:pathLst>
            </a:custGeom>
            <a:solidFill>
              <a:srgbClr val="004C52"/>
            </a:solidFill>
            <a:ln>
              <a:noFill/>
            </a:ln>
          </p:spPr>
        </p:sp>
        <p:sp>
          <p:nvSpPr>
            <p:cNvPr id="58" name="Google Shape;58;p7"/>
            <p:cNvSpPr/>
            <p:nvPr/>
          </p:nvSpPr>
          <p:spPr>
            <a:xfrm>
              <a:off x="5525000" y="4692625"/>
              <a:ext cx="3637100" cy="470475"/>
            </a:xfrm>
            <a:custGeom>
              <a:rect b="b" l="l" r="r" t="t"/>
              <a:pathLst>
                <a:path extrusionOk="0" h="18819" w="145484">
                  <a:moveTo>
                    <a:pt x="145484" y="0"/>
                  </a:moveTo>
                  <a:lnTo>
                    <a:pt x="145484" y="18819"/>
                  </a:lnTo>
                  <a:lnTo>
                    <a:pt x="0" y="18819"/>
                  </a:lnTo>
                  <a:close/>
                </a:path>
              </a:pathLst>
            </a:custGeom>
            <a:solidFill>
              <a:srgbClr val="00AE9D">
                <a:alpha val="83460"/>
              </a:srgbClr>
            </a:solidFill>
            <a:ln>
              <a:noFill/>
            </a:ln>
          </p:spPr>
        </p:sp>
        <p:sp>
          <p:nvSpPr>
            <p:cNvPr id="59" name="Google Shape;59;p7"/>
            <p:cNvSpPr/>
            <p:nvPr/>
          </p:nvSpPr>
          <p:spPr>
            <a:xfrm>
              <a:off x="7521475" y="4023125"/>
              <a:ext cx="1634600" cy="1139975"/>
            </a:xfrm>
            <a:custGeom>
              <a:rect b="b" l="l" r="r" t="t"/>
              <a:pathLst>
                <a:path extrusionOk="0" h="45599" w="65384">
                  <a:moveTo>
                    <a:pt x="65384" y="27022"/>
                  </a:moveTo>
                  <a:lnTo>
                    <a:pt x="65384" y="0"/>
                  </a:lnTo>
                  <a:lnTo>
                    <a:pt x="0" y="45599"/>
                  </a:lnTo>
                  <a:close/>
                </a:path>
              </a:pathLst>
            </a:custGeom>
            <a:solidFill>
              <a:srgbClr val="ABE33F">
                <a:alpha val="81150"/>
              </a:srgbClr>
            </a:solidFill>
            <a:ln>
              <a:noFill/>
            </a:ln>
          </p:spPr>
        </p:sp>
      </p:grpSp>
      <p:sp>
        <p:nvSpPr>
          <p:cNvPr id="60" name="Google Shape;60;p7"/>
          <p:cNvSpPr txBox="1"/>
          <p:nvPr>
            <p:ph type="title"/>
          </p:nvPr>
        </p:nvSpPr>
        <p:spPr>
          <a:xfrm>
            <a:off x="886650" y="398400"/>
            <a:ext cx="7370700" cy="8574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1" name="Google Shape;61;p7"/>
          <p:cNvSpPr txBox="1"/>
          <p:nvPr>
            <p:ph idx="1" type="body"/>
          </p:nvPr>
        </p:nvSpPr>
        <p:spPr>
          <a:xfrm>
            <a:off x="870750" y="1495850"/>
            <a:ext cx="2365200" cy="3429900"/>
          </a:xfrm>
          <a:prstGeom prst="rect">
            <a:avLst/>
          </a:prstGeom>
        </p:spPr>
        <p:txBody>
          <a:bodyPr anchorCtr="0" anchor="t" bIns="91425" lIns="91425" spcFirstLastPara="1" rIns="91425" wrap="square" tIns="91425"/>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62" name="Google Shape;62;p7"/>
          <p:cNvSpPr txBox="1"/>
          <p:nvPr>
            <p:ph idx="2" type="body"/>
          </p:nvPr>
        </p:nvSpPr>
        <p:spPr>
          <a:xfrm>
            <a:off x="3357262" y="1495850"/>
            <a:ext cx="2365200" cy="3429900"/>
          </a:xfrm>
          <a:prstGeom prst="rect">
            <a:avLst/>
          </a:prstGeom>
        </p:spPr>
        <p:txBody>
          <a:bodyPr anchorCtr="0" anchor="t" bIns="91425" lIns="91425" spcFirstLastPara="1" rIns="91425" wrap="square" tIns="91425"/>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63" name="Google Shape;63;p7"/>
          <p:cNvSpPr txBox="1"/>
          <p:nvPr>
            <p:ph idx="3" type="body"/>
          </p:nvPr>
        </p:nvSpPr>
        <p:spPr>
          <a:xfrm>
            <a:off x="5843773" y="1495850"/>
            <a:ext cx="2365200" cy="3429900"/>
          </a:xfrm>
          <a:prstGeom prst="rect">
            <a:avLst/>
          </a:prstGeom>
        </p:spPr>
        <p:txBody>
          <a:bodyPr anchorCtr="0" anchor="t" bIns="91425" lIns="91425" spcFirstLastPara="1" rIns="91425" wrap="square" tIns="91425"/>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64" name="Google Shape;64;p7"/>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5" name="Shape 65"/>
        <p:cNvGrpSpPr/>
        <p:nvPr/>
      </p:nvGrpSpPr>
      <p:grpSpPr>
        <a:xfrm>
          <a:off x="0" y="0"/>
          <a:ext cx="0" cy="0"/>
          <a:chOff x="0" y="0"/>
          <a:chExt cx="0" cy="0"/>
        </a:xfrm>
      </p:grpSpPr>
      <p:grpSp>
        <p:nvGrpSpPr>
          <p:cNvPr id="66" name="Google Shape;66;p8"/>
          <p:cNvGrpSpPr/>
          <p:nvPr/>
        </p:nvGrpSpPr>
        <p:grpSpPr>
          <a:xfrm>
            <a:off x="-6025" y="0"/>
            <a:ext cx="9168125" cy="5163100"/>
            <a:chOff x="-6025" y="0"/>
            <a:chExt cx="9168125" cy="5163100"/>
          </a:xfrm>
        </p:grpSpPr>
        <p:sp>
          <p:nvSpPr>
            <p:cNvPr id="67" name="Google Shape;67;p8"/>
            <p:cNvSpPr/>
            <p:nvPr/>
          </p:nvSpPr>
          <p:spPr>
            <a:xfrm>
              <a:off x="0" y="0"/>
              <a:ext cx="8552900" cy="1333000"/>
            </a:xfrm>
            <a:custGeom>
              <a:rect b="b" l="l" r="r" t="t"/>
              <a:pathLst>
                <a:path extrusionOk="0" h="53320" w="342116">
                  <a:moveTo>
                    <a:pt x="0" y="0"/>
                  </a:moveTo>
                  <a:lnTo>
                    <a:pt x="0" y="53320"/>
                  </a:lnTo>
                  <a:lnTo>
                    <a:pt x="342116" y="0"/>
                  </a:lnTo>
                  <a:close/>
                </a:path>
              </a:pathLst>
            </a:custGeom>
            <a:solidFill>
              <a:srgbClr val="004C52"/>
            </a:solidFill>
            <a:ln>
              <a:noFill/>
            </a:ln>
          </p:spPr>
        </p:sp>
        <p:sp>
          <p:nvSpPr>
            <p:cNvPr id="68" name="Google Shape;68;p8"/>
            <p:cNvSpPr/>
            <p:nvPr/>
          </p:nvSpPr>
          <p:spPr>
            <a:xfrm>
              <a:off x="2563450" y="0"/>
              <a:ext cx="6580550" cy="1272675"/>
            </a:xfrm>
            <a:custGeom>
              <a:rect b="b" l="l" r="r" t="t"/>
              <a:pathLst>
                <a:path extrusionOk="0" h="50907" w="263222">
                  <a:moveTo>
                    <a:pt x="0" y="0"/>
                  </a:moveTo>
                  <a:lnTo>
                    <a:pt x="217381" y="50907"/>
                  </a:lnTo>
                  <a:lnTo>
                    <a:pt x="263222" y="10133"/>
                  </a:lnTo>
                  <a:lnTo>
                    <a:pt x="263222" y="0"/>
                  </a:lnTo>
                  <a:close/>
                </a:path>
              </a:pathLst>
            </a:custGeom>
            <a:solidFill>
              <a:srgbClr val="00AE9D">
                <a:alpha val="83460"/>
              </a:srgbClr>
            </a:solidFill>
            <a:ln>
              <a:noFill/>
            </a:ln>
          </p:spPr>
        </p:sp>
        <p:sp>
          <p:nvSpPr>
            <p:cNvPr id="69" name="Google Shape;69;p8"/>
            <p:cNvSpPr/>
            <p:nvPr/>
          </p:nvSpPr>
          <p:spPr>
            <a:xfrm>
              <a:off x="-6025" y="2"/>
              <a:ext cx="7298300" cy="1471709"/>
            </a:xfrm>
            <a:custGeom>
              <a:rect b="b" l="l" r="r" t="t"/>
              <a:pathLst>
                <a:path extrusionOk="0" h="58628" w="291932">
                  <a:moveTo>
                    <a:pt x="0" y="18578"/>
                  </a:moveTo>
                  <a:lnTo>
                    <a:pt x="241" y="34019"/>
                  </a:lnTo>
                  <a:lnTo>
                    <a:pt x="221482" y="58628"/>
                  </a:lnTo>
                  <a:lnTo>
                    <a:pt x="291932" y="0"/>
                  </a:lnTo>
                  <a:close/>
                </a:path>
              </a:pathLst>
            </a:custGeom>
            <a:solidFill>
              <a:srgbClr val="ABE33F">
                <a:alpha val="81150"/>
              </a:srgbClr>
            </a:solidFill>
            <a:ln>
              <a:noFill/>
            </a:ln>
          </p:spPr>
        </p:sp>
        <p:sp>
          <p:nvSpPr>
            <p:cNvPr id="70" name="Google Shape;70;p8"/>
            <p:cNvSpPr/>
            <p:nvPr/>
          </p:nvSpPr>
          <p:spPr>
            <a:xfrm>
              <a:off x="3596100" y="4667000"/>
              <a:ext cx="5090700" cy="476500"/>
            </a:xfrm>
            <a:custGeom>
              <a:rect b="b" l="l" r="r" t="t"/>
              <a:pathLst>
                <a:path extrusionOk="0" h="19060" w="203628">
                  <a:moveTo>
                    <a:pt x="0" y="19060"/>
                  </a:moveTo>
                  <a:lnTo>
                    <a:pt x="203628" y="19060"/>
                  </a:lnTo>
                  <a:lnTo>
                    <a:pt x="157305" y="0"/>
                  </a:lnTo>
                  <a:close/>
                </a:path>
              </a:pathLst>
            </a:custGeom>
            <a:solidFill>
              <a:srgbClr val="004C52"/>
            </a:solidFill>
            <a:ln>
              <a:noFill/>
            </a:ln>
          </p:spPr>
        </p:sp>
        <p:sp>
          <p:nvSpPr>
            <p:cNvPr id="71" name="Google Shape;71;p8"/>
            <p:cNvSpPr/>
            <p:nvPr/>
          </p:nvSpPr>
          <p:spPr>
            <a:xfrm>
              <a:off x="5525000" y="4692625"/>
              <a:ext cx="3637100" cy="470475"/>
            </a:xfrm>
            <a:custGeom>
              <a:rect b="b" l="l" r="r" t="t"/>
              <a:pathLst>
                <a:path extrusionOk="0" h="18819" w="145484">
                  <a:moveTo>
                    <a:pt x="145484" y="0"/>
                  </a:moveTo>
                  <a:lnTo>
                    <a:pt x="145484" y="18819"/>
                  </a:lnTo>
                  <a:lnTo>
                    <a:pt x="0" y="18819"/>
                  </a:lnTo>
                  <a:close/>
                </a:path>
              </a:pathLst>
            </a:custGeom>
            <a:solidFill>
              <a:srgbClr val="00AE9D">
                <a:alpha val="83460"/>
              </a:srgbClr>
            </a:solidFill>
            <a:ln>
              <a:noFill/>
            </a:ln>
          </p:spPr>
        </p:sp>
        <p:sp>
          <p:nvSpPr>
            <p:cNvPr id="72" name="Google Shape;72;p8"/>
            <p:cNvSpPr/>
            <p:nvPr/>
          </p:nvSpPr>
          <p:spPr>
            <a:xfrm>
              <a:off x="7521475" y="4023125"/>
              <a:ext cx="1634600" cy="1139975"/>
            </a:xfrm>
            <a:custGeom>
              <a:rect b="b" l="l" r="r" t="t"/>
              <a:pathLst>
                <a:path extrusionOk="0" h="45599" w="65384">
                  <a:moveTo>
                    <a:pt x="65384" y="27022"/>
                  </a:moveTo>
                  <a:lnTo>
                    <a:pt x="65384" y="0"/>
                  </a:lnTo>
                  <a:lnTo>
                    <a:pt x="0" y="45599"/>
                  </a:lnTo>
                  <a:close/>
                </a:path>
              </a:pathLst>
            </a:custGeom>
            <a:solidFill>
              <a:srgbClr val="ABE33F">
                <a:alpha val="81150"/>
              </a:srgbClr>
            </a:solidFill>
            <a:ln>
              <a:noFill/>
            </a:ln>
          </p:spPr>
        </p:sp>
      </p:grpSp>
      <p:sp>
        <p:nvSpPr>
          <p:cNvPr id="73" name="Google Shape;73;p8"/>
          <p:cNvSpPr txBox="1"/>
          <p:nvPr>
            <p:ph type="title"/>
          </p:nvPr>
        </p:nvSpPr>
        <p:spPr>
          <a:xfrm>
            <a:off x="886650" y="398400"/>
            <a:ext cx="7370700" cy="857400"/>
          </a:xfrm>
          <a:prstGeom prst="rect">
            <a:avLst/>
          </a:prstGeom>
        </p:spPr>
        <p:txBody>
          <a:bodyPr anchorCtr="0" anchor="t" bIns="91425" lIns="91425" spcFirstLastPara="1" rIns="91425" wrap="square" tIns="91425"/>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4" name="Google Shape;74;p8"/>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5" name="Shape 75"/>
        <p:cNvGrpSpPr/>
        <p:nvPr/>
      </p:nvGrpSpPr>
      <p:grpSpPr>
        <a:xfrm>
          <a:off x="0" y="0"/>
          <a:ext cx="0" cy="0"/>
          <a:chOff x="0" y="0"/>
          <a:chExt cx="0" cy="0"/>
        </a:xfrm>
      </p:grpSpPr>
      <p:sp>
        <p:nvSpPr>
          <p:cNvPr id="76" name="Google Shape;76;p9"/>
          <p:cNvSpPr/>
          <p:nvPr/>
        </p:nvSpPr>
        <p:spPr>
          <a:xfrm>
            <a:off x="-2355" y="0"/>
            <a:ext cx="5209571" cy="983354"/>
          </a:xfrm>
          <a:custGeom>
            <a:rect b="b" l="l" r="r" t="t"/>
            <a:pathLst>
              <a:path extrusionOk="0" h="53320" w="342116">
                <a:moveTo>
                  <a:pt x="0" y="0"/>
                </a:moveTo>
                <a:lnTo>
                  <a:pt x="0" y="53320"/>
                </a:lnTo>
                <a:lnTo>
                  <a:pt x="342116" y="0"/>
                </a:lnTo>
                <a:close/>
              </a:path>
            </a:pathLst>
          </a:custGeom>
          <a:solidFill>
            <a:srgbClr val="004C52"/>
          </a:solidFill>
          <a:ln>
            <a:noFill/>
          </a:ln>
        </p:spPr>
      </p:sp>
      <p:sp>
        <p:nvSpPr>
          <p:cNvPr id="77" name="Google Shape;77;p9"/>
          <p:cNvSpPr/>
          <p:nvPr/>
        </p:nvSpPr>
        <p:spPr>
          <a:xfrm>
            <a:off x="-6025" y="2"/>
            <a:ext cx="4445395" cy="1085644"/>
          </a:xfrm>
          <a:custGeom>
            <a:rect b="b" l="l" r="r" t="t"/>
            <a:pathLst>
              <a:path extrusionOk="0" h="58628" w="291932">
                <a:moveTo>
                  <a:pt x="0" y="18578"/>
                </a:moveTo>
                <a:lnTo>
                  <a:pt x="241" y="34019"/>
                </a:lnTo>
                <a:lnTo>
                  <a:pt x="221482" y="58628"/>
                </a:lnTo>
                <a:lnTo>
                  <a:pt x="291932" y="0"/>
                </a:lnTo>
                <a:close/>
              </a:path>
            </a:pathLst>
          </a:custGeom>
          <a:solidFill>
            <a:srgbClr val="ABE33F">
              <a:alpha val="81150"/>
            </a:srgbClr>
          </a:solidFill>
          <a:ln>
            <a:noFill/>
          </a:ln>
        </p:spPr>
      </p:sp>
      <p:sp>
        <p:nvSpPr>
          <p:cNvPr id="78" name="Google Shape;78;p9"/>
          <p:cNvSpPr/>
          <p:nvPr/>
        </p:nvSpPr>
        <p:spPr>
          <a:xfrm>
            <a:off x="6375475" y="4745747"/>
            <a:ext cx="2548913" cy="400879"/>
          </a:xfrm>
          <a:custGeom>
            <a:rect b="b" l="l" r="r" t="t"/>
            <a:pathLst>
              <a:path extrusionOk="0" h="19060" w="203628">
                <a:moveTo>
                  <a:pt x="0" y="19060"/>
                </a:moveTo>
                <a:lnTo>
                  <a:pt x="203628" y="19060"/>
                </a:lnTo>
                <a:lnTo>
                  <a:pt x="157305" y="0"/>
                </a:lnTo>
                <a:close/>
              </a:path>
            </a:pathLst>
          </a:custGeom>
          <a:solidFill>
            <a:srgbClr val="004C52"/>
          </a:solidFill>
          <a:ln>
            <a:noFill/>
          </a:ln>
        </p:spPr>
      </p:sp>
      <p:sp>
        <p:nvSpPr>
          <p:cNvPr id="79" name="Google Shape;79;p9"/>
          <p:cNvSpPr/>
          <p:nvPr/>
        </p:nvSpPr>
        <p:spPr>
          <a:xfrm>
            <a:off x="7341180" y="4767304"/>
            <a:ext cx="1821096" cy="395811"/>
          </a:xfrm>
          <a:custGeom>
            <a:rect b="b" l="l" r="r" t="t"/>
            <a:pathLst>
              <a:path extrusionOk="0" h="18819" w="145484">
                <a:moveTo>
                  <a:pt x="145484" y="0"/>
                </a:moveTo>
                <a:lnTo>
                  <a:pt x="145484" y="18819"/>
                </a:lnTo>
                <a:lnTo>
                  <a:pt x="0" y="18819"/>
                </a:lnTo>
                <a:close/>
              </a:path>
            </a:pathLst>
          </a:custGeom>
          <a:solidFill>
            <a:srgbClr val="00AE9D">
              <a:alpha val="83460"/>
            </a:srgbClr>
          </a:solidFill>
          <a:ln>
            <a:noFill/>
          </a:ln>
        </p:spPr>
      </p:sp>
      <p:sp>
        <p:nvSpPr>
          <p:cNvPr id="80" name="Google Shape;80;p9"/>
          <p:cNvSpPr/>
          <p:nvPr/>
        </p:nvSpPr>
        <p:spPr>
          <a:xfrm>
            <a:off x="8340717" y="4204075"/>
            <a:ext cx="818444" cy="959061"/>
          </a:xfrm>
          <a:custGeom>
            <a:rect b="b" l="l" r="r" t="t"/>
            <a:pathLst>
              <a:path extrusionOk="0" h="45599" w="65384">
                <a:moveTo>
                  <a:pt x="65384" y="27022"/>
                </a:moveTo>
                <a:lnTo>
                  <a:pt x="65384" y="0"/>
                </a:lnTo>
                <a:lnTo>
                  <a:pt x="0" y="45599"/>
                </a:lnTo>
                <a:close/>
              </a:path>
            </a:pathLst>
          </a:custGeom>
          <a:solidFill>
            <a:srgbClr val="ABE33F">
              <a:alpha val="81150"/>
            </a:srgbClr>
          </a:solidFill>
          <a:ln>
            <a:noFill/>
          </a:ln>
        </p:spPr>
      </p:sp>
      <p:sp>
        <p:nvSpPr>
          <p:cNvPr id="81" name="Google Shape;81;p9"/>
          <p:cNvSpPr/>
          <p:nvPr/>
        </p:nvSpPr>
        <p:spPr>
          <a:xfrm>
            <a:off x="1559025" y="-6025"/>
            <a:ext cx="4116775" cy="944875"/>
          </a:xfrm>
          <a:custGeom>
            <a:rect b="b" l="l" r="r" t="t"/>
            <a:pathLst>
              <a:path extrusionOk="0" h="37795" w="164671">
                <a:moveTo>
                  <a:pt x="0" y="241"/>
                </a:moveTo>
                <a:lnTo>
                  <a:pt x="132407" y="37795"/>
                </a:lnTo>
                <a:lnTo>
                  <a:pt x="164671" y="0"/>
                </a:lnTo>
                <a:lnTo>
                  <a:pt x="160329" y="241"/>
                </a:lnTo>
                <a:close/>
              </a:path>
            </a:pathLst>
          </a:custGeom>
          <a:solidFill>
            <a:srgbClr val="00AE9D">
              <a:alpha val="83460"/>
            </a:srgbClr>
          </a:solidFill>
          <a:ln>
            <a:noFill/>
          </a:ln>
        </p:spPr>
      </p:sp>
      <p:sp>
        <p:nvSpPr>
          <p:cNvPr id="82" name="Google Shape;82;p9"/>
          <p:cNvSpPr txBox="1"/>
          <p:nvPr>
            <p:ph idx="1" type="body"/>
          </p:nvPr>
        </p:nvSpPr>
        <p:spPr>
          <a:xfrm>
            <a:off x="457200" y="4406309"/>
            <a:ext cx="8229600" cy="519600"/>
          </a:xfrm>
          <a:prstGeom prst="rect">
            <a:avLst/>
          </a:prstGeom>
        </p:spPr>
        <p:txBody>
          <a:bodyPr anchorCtr="0" anchor="t" bIns="91425" lIns="91425" spcFirstLastPara="1" rIns="91425" wrap="square" tIns="91425"/>
          <a:lstStyle>
            <a:lvl1pPr indent="-228600" lvl="0" marL="457200" algn="ctr">
              <a:spcBef>
                <a:spcPts val="360"/>
              </a:spcBef>
              <a:spcAft>
                <a:spcPts val="0"/>
              </a:spcAft>
              <a:buSzPts val="1400"/>
              <a:buNone/>
              <a:defRPr sz="1400"/>
            </a:lvl1pPr>
          </a:lstStyle>
          <a:p/>
        </p:txBody>
      </p:sp>
      <p:sp>
        <p:nvSpPr>
          <p:cNvPr id="83" name="Google Shape;83;p9"/>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4" name="Shape 84"/>
        <p:cNvGrpSpPr/>
        <p:nvPr/>
      </p:nvGrpSpPr>
      <p:grpSpPr>
        <a:xfrm>
          <a:off x="0" y="0"/>
          <a:ext cx="0" cy="0"/>
          <a:chOff x="0" y="0"/>
          <a:chExt cx="0" cy="0"/>
        </a:xfrm>
      </p:grpSpPr>
      <p:sp>
        <p:nvSpPr>
          <p:cNvPr id="85" name="Google Shape;85;p10"/>
          <p:cNvSpPr/>
          <p:nvPr/>
        </p:nvSpPr>
        <p:spPr>
          <a:xfrm>
            <a:off x="-2355" y="0"/>
            <a:ext cx="5209571" cy="983354"/>
          </a:xfrm>
          <a:custGeom>
            <a:rect b="b" l="l" r="r" t="t"/>
            <a:pathLst>
              <a:path extrusionOk="0" h="53320" w="342116">
                <a:moveTo>
                  <a:pt x="0" y="0"/>
                </a:moveTo>
                <a:lnTo>
                  <a:pt x="0" y="53320"/>
                </a:lnTo>
                <a:lnTo>
                  <a:pt x="342116" y="0"/>
                </a:lnTo>
                <a:close/>
              </a:path>
            </a:pathLst>
          </a:custGeom>
          <a:solidFill>
            <a:srgbClr val="004C52"/>
          </a:solidFill>
          <a:ln>
            <a:noFill/>
          </a:ln>
        </p:spPr>
      </p:sp>
      <p:sp>
        <p:nvSpPr>
          <p:cNvPr id="86" name="Google Shape;86;p10"/>
          <p:cNvSpPr/>
          <p:nvPr/>
        </p:nvSpPr>
        <p:spPr>
          <a:xfrm>
            <a:off x="-6025" y="2"/>
            <a:ext cx="4445395" cy="1085644"/>
          </a:xfrm>
          <a:custGeom>
            <a:rect b="b" l="l" r="r" t="t"/>
            <a:pathLst>
              <a:path extrusionOk="0" h="58628" w="291932">
                <a:moveTo>
                  <a:pt x="0" y="18578"/>
                </a:moveTo>
                <a:lnTo>
                  <a:pt x="241" y="34019"/>
                </a:lnTo>
                <a:lnTo>
                  <a:pt x="221482" y="58628"/>
                </a:lnTo>
                <a:lnTo>
                  <a:pt x="291932" y="0"/>
                </a:lnTo>
                <a:close/>
              </a:path>
            </a:pathLst>
          </a:custGeom>
          <a:solidFill>
            <a:srgbClr val="ABE33F">
              <a:alpha val="81150"/>
            </a:srgbClr>
          </a:solidFill>
          <a:ln>
            <a:noFill/>
          </a:ln>
        </p:spPr>
      </p:sp>
      <p:sp>
        <p:nvSpPr>
          <p:cNvPr id="87" name="Google Shape;87;p10"/>
          <p:cNvSpPr/>
          <p:nvPr/>
        </p:nvSpPr>
        <p:spPr>
          <a:xfrm>
            <a:off x="6375475" y="4745747"/>
            <a:ext cx="2548913" cy="400879"/>
          </a:xfrm>
          <a:custGeom>
            <a:rect b="b" l="l" r="r" t="t"/>
            <a:pathLst>
              <a:path extrusionOk="0" h="19060" w="203628">
                <a:moveTo>
                  <a:pt x="0" y="19060"/>
                </a:moveTo>
                <a:lnTo>
                  <a:pt x="203628" y="19060"/>
                </a:lnTo>
                <a:lnTo>
                  <a:pt x="157305" y="0"/>
                </a:lnTo>
                <a:close/>
              </a:path>
            </a:pathLst>
          </a:custGeom>
          <a:solidFill>
            <a:srgbClr val="004C52"/>
          </a:solidFill>
          <a:ln>
            <a:noFill/>
          </a:ln>
        </p:spPr>
      </p:sp>
      <p:sp>
        <p:nvSpPr>
          <p:cNvPr id="88" name="Google Shape;88;p10"/>
          <p:cNvSpPr/>
          <p:nvPr/>
        </p:nvSpPr>
        <p:spPr>
          <a:xfrm>
            <a:off x="7341180" y="4767304"/>
            <a:ext cx="1821096" cy="395811"/>
          </a:xfrm>
          <a:custGeom>
            <a:rect b="b" l="l" r="r" t="t"/>
            <a:pathLst>
              <a:path extrusionOk="0" h="18819" w="145484">
                <a:moveTo>
                  <a:pt x="145484" y="0"/>
                </a:moveTo>
                <a:lnTo>
                  <a:pt x="145484" y="18819"/>
                </a:lnTo>
                <a:lnTo>
                  <a:pt x="0" y="18819"/>
                </a:lnTo>
                <a:close/>
              </a:path>
            </a:pathLst>
          </a:custGeom>
          <a:solidFill>
            <a:srgbClr val="00AE9D">
              <a:alpha val="83460"/>
            </a:srgbClr>
          </a:solidFill>
          <a:ln>
            <a:noFill/>
          </a:ln>
        </p:spPr>
      </p:sp>
      <p:sp>
        <p:nvSpPr>
          <p:cNvPr id="89" name="Google Shape;89;p10"/>
          <p:cNvSpPr/>
          <p:nvPr/>
        </p:nvSpPr>
        <p:spPr>
          <a:xfrm>
            <a:off x="8340717" y="4204075"/>
            <a:ext cx="818444" cy="959061"/>
          </a:xfrm>
          <a:custGeom>
            <a:rect b="b" l="l" r="r" t="t"/>
            <a:pathLst>
              <a:path extrusionOk="0" h="45599" w="65384">
                <a:moveTo>
                  <a:pt x="65384" y="27022"/>
                </a:moveTo>
                <a:lnTo>
                  <a:pt x="65384" y="0"/>
                </a:lnTo>
                <a:lnTo>
                  <a:pt x="0" y="45599"/>
                </a:lnTo>
                <a:close/>
              </a:path>
            </a:pathLst>
          </a:custGeom>
          <a:solidFill>
            <a:srgbClr val="ABE33F">
              <a:alpha val="81150"/>
            </a:srgbClr>
          </a:solidFill>
          <a:ln>
            <a:noFill/>
          </a:ln>
        </p:spPr>
      </p:sp>
      <p:sp>
        <p:nvSpPr>
          <p:cNvPr id="90" name="Google Shape;90;p10"/>
          <p:cNvSpPr/>
          <p:nvPr/>
        </p:nvSpPr>
        <p:spPr>
          <a:xfrm>
            <a:off x="1559025" y="-6025"/>
            <a:ext cx="4116775" cy="944875"/>
          </a:xfrm>
          <a:custGeom>
            <a:rect b="b" l="l" r="r" t="t"/>
            <a:pathLst>
              <a:path extrusionOk="0" h="37795" w="164671">
                <a:moveTo>
                  <a:pt x="0" y="241"/>
                </a:moveTo>
                <a:lnTo>
                  <a:pt x="132407" y="37795"/>
                </a:lnTo>
                <a:lnTo>
                  <a:pt x="164671" y="0"/>
                </a:lnTo>
                <a:lnTo>
                  <a:pt x="160329" y="241"/>
                </a:lnTo>
                <a:close/>
              </a:path>
            </a:pathLst>
          </a:custGeom>
          <a:solidFill>
            <a:srgbClr val="00AE9D">
              <a:alpha val="83460"/>
            </a:srgbClr>
          </a:solidFill>
          <a:ln>
            <a:noFill/>
          </a:ln>
        </p:spPr>
      </p:sp>
      <p:sp>
        <p:nvSpPr>
          <p:cNvPr id="91" name="Google Shape;91;p10"/>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3.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theme" Target="../theme/theme1.xml"/><Relationship Id="rId10" Type="http://schemas.openxmlformats.org/officeDocument/2006/relationships/slideLayout" Target="../slideLayouts/slideLayout20.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886650" y="1598408"/>
            <a:ext cx="7370700" cy="3327300"/>
          </a:xfrm>
          <a:prstGeom prst="rect">
            <a:avLst/>
          </a:prstGeom>
          <a:noFill/>
          <a:ln>
            <a:noFill/>
          </a:ln>
        </p:spPr>
        <p:txBody>
          <a:bodyPr anchorCtr="0" anchor="t" bIns="91425" lIns="91425" spcFirstLastPara="1" rIns="91425" wrap="square" tIns="91425"/>
          <a:lstStyle>
            <a:lvl1pPr indent="-381000" lvl="0" marL="457200">
              <a:spcBef>
                <a:spcPts val="600"/>
              </a:spcBef>
              <a:spcAft>
                <a:spcPts val="0"/>
              </a:spcAft>
              <a:buClr>
                <a:srgbClr val="ABE33F"/>
              </a:buClr>
              <a:buSzPts val="2400"/>
              <a:buFont typeface="Karla"/>
              <a:buChar char="◆"/>
              <a:defRPr sz="2400">
                <a:solidFill>
                  <a:srgbClr val="004C52"/>
                </a:solidFill>
                <a:latin typeface="Karla"/>
                <a:ea typeface="Karla"/>
                <a:cs typeface="Karla"/>
                <a:sym typeface="Karla"/>
              </a:defRPr>
            </a:lvl1pPr>
            <a:lvl2pPr indent="-381000" lvl="1" marL="9144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2pPr>
            <a:lvl3pPr indent="-381000" lvl="2" marL="13716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3pPr>
            <a:lvl4pPr indent="-381000" lvl="3" marL="18288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4pPr>
            <a:lvl5pPr indent="-381000" lvl="4" marL="2286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5pPr>
            <a:lvl6pPr indent="-381000" lvl="5" marL="27432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6pPr>
            <a:lvl7pPr indent="-381000" lvl="6" marL="32004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7pPr>
            <a:lvl8pPr indent="-381000" lvl="7" marL="36576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8pPr>
            <a:lvl9pPr indent="-381000" lvl="8" marL="41148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9pPr>
          </a:lstStyle>
          <a:p/>
        </p:txBody>
      </p:sp>
      <p:sp>
        <p:nvSpPr>
          <p:cNvPr id="7" name="Google Shape;7;p1"/>
          <p:cNvSpPr txBox="1"/>
          <p:nvPr>
            <p:ph type="title"/>
          </p:nvPr>
        </p:nvSpPr>
        <p:spPr>
          <a:xfrm>
            <a:off x="886650" y="398400"/>
            <a:ext cx="7370700" cy="857400"/>
          </a:xfrm>
          <a:prstGeom prst="rect">
            <a:avLst/>
          </a:prstGeom>
          <a:noFill/>
          <a:ln>
            <a:noFill/>
          </a:ln>
        </p:spPr>
        <p:txBody>
          <a:bodyPr anchorCtr="0" anchor="t" bIns="91425" lIns="91425" spcFirstLastPara="1" rIns="91425" wrap="square" tIns="91425"/>
          <a:lstStyle>
            <a:lvl1pPr lvl="0">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1pPr>
            <a:lvl2pPr lvl="1">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2pPr>
            <a:lvl3pPr lvl="2">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3pPr>
            <a:lvl4pPr lvl="3">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4pPr>
            <a:lvl5pPr lvl="4">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5pPr>
            <a:lvl6pPr lvl="5">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6pPr>
            <a:lvl7pPr lvl="6">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7pPr>
            <a:lvl8pPr lvl="7">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8pPr>
            <a:lvl9pPr lvl="8">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9pPr>
          </a:lstStyle>
          <a:p/>
        </p:txBody>
      </p:sp>
      <p:sp>
        <p:nvSpPr>
          <p:cNvPr id="8" name="Google Shape;8;p1"/>
          <p:cNvSpPr txBox="1"/>
          <p:nvPr>
            <p:ph idx="12" type="sldNum"/>
          </p:nvPr>
        </p:nvSpPr>
        <p:spPr>
          <a:xfrm>
            <a:off x="27122" y="4749851"/>
            <a:ext cx="548700" cy="393600"/>
          </a:xfrm>
          <a:prstGeom prst="rect">
            <a:avLst/>
          </a:prstGeom>
          <a:noFill/>
          <a:ln>
            <a:noFill/>
          </a:ln>
        </p:spPr>
        <p:txBody>
          <a:bodyPr anchorCtr="0" anchor="t" bIns="91425" lIns="91425" spcFirstLastPara="1" rIns="91425" wrap="square" tIns="91425">
            <a:noAutofit/>
          </a:bodyPr>
          <a:lstStyle>
            <a:lvl1pPr lvl="0">
              <a:buNone/>
              <a:defRPr sz="1200">
                <a:solidFill>
                  <a:srgbClr val="00AE9D"/>
                </a:solidFill>
                <a:latin typeface="Karla"/>
                <a:ea typeface="Karla"/>
                <a:cs typeface="Karla"/>
                <a:sym typeface="Karla"/>
              </a:defRPr>
            </a:lvl1pPr>
            <a:lvl2pPr lvl="1">
              <a:buNone/>
              <a:defRPr sz="1200">
                <a:solidFill>
                  <a:srgbClr val="00AE9D"/>
                </a:solidFill>
                <a:latin typeface="Karla"/>
                <a:ea typeface="Karla"/>
                <a:cs typeface="Karla"/>
                <a:sym typeface="Karla"/>
              </a:defRPr>
            </a:lvl2pPr>
            <a:lvl3pPr lvl="2">
              <a:buNone/>
              <a:defRPr sz="1200">
                <a:solidFill>
                  <a:srgbClr val="00AE9D"/>
                </a:solidFill>
                <a:latin typeface="Karla"/>
                <a:ea typeface="Karla"/>
                <a:cs typeface="Karla"/>
                <a:sym typeface="Karla"/>
              </a:defRPr>
            </a:lvl3pPr>
            <a:lvl4pPr lvl="3">
              <a:buNone/>
              <a:defRPr sz="1200">
                <a:solidFill>
                  <a:srgbClr val="00AE9D"/>
                </a:solidFill>
                <a:latin typeface="Karla"/>
                <a:ea typeface="Karla"/>
                <a:cs typeface="Karla"/>
                <a:sym typeface="Karla"/>
              </a:defRPr>
            </a:lvl4pPr>
            <a:lvl5pPr lvl="4">
              <a:buNone/>
              <a:defRPr sz="1200">
                <a:solidFill>
                  <a:srgbClr val="00AE9D"/>
                </a:solidFill>
                <a:latin typeface="Karla"/>
                <a:ea typeface="Karla"/>
                <a:cs typeface="Karla"/>
                <a:sym typeface="Karla"/>
              </a:defRPr>
            </a:lvl5pPr>
            <a:lvl6pPr lvl="5">
              <a:buNone/>
              <a:defRPr sz="1200">
                <a:solidFill>
                  <a:srgbClr val="00AE9D"/>
                </a:solidFill>
                <a:latin typeface="Karla"/>
                <a:ea typeface="Karla"/>
                <a:cs typeface="Karla"/>
                <a:sym typeface="Karla"/>
              </a:defRPr>
            </a:lvl6pPr>
            <a:lvl7pPr lvl="6">
              <a:buNone/>
              <a:defRPr sz="1200">
                <a:solidFill>
                  <a:srgbClr val="00AE9D"/>
                </a:solidFill>
                <a:latin typeface="Karla"/>
                <a:ea typeface="Karla"/>
                <a:cs typeface="Karla"/>
                <a:sym typeface="Karla"/>
              </a:defRPr>
            </a:lvl7pPr>
            <a:lvl8pPr lvl="7">
              <a:buNone/>
              <a:defRPr sz="1200">
                <a:solidFill>
                  <a:srgbClr val="00AE9D"/>
                </a:solidFill>
                <a:latin typeface="Karla"/>
                <a:ea typeface="Karla"/>
                <a:cs typeface="Karla"/>
                <a:sym typeface="Karla"/>
              </a:defRPr>
            </a:lvl8pPr>
            <a:lvl9pPr lvl="8">
              <a:buNone/>
              <a:defRPr sz="1200">
                <a:solidFill>
                  <a:srgbClr val="00AE9D"/>
                </a:solidFill>
                <a:latin typeface="Karla"/>
                <a:ea typeface="Karla"/>
                <a:cs typeface="Karla"/>
                <a:sym typeface="Karla"/>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96" name="Shape 96"/>
        <p:cNvGrpSpPr/>
        <p:nvPr/>
      </p:nvGrpSpPr>
      <p:grpSpPr>
        <a:xfrm>
          <a:off x="0" y="0"/>
          <a:ext cx="0" cy="0"/>
          <a:chOff x="0" y="0"/>
          <a:chExt cx="0" cy="0"/>
        </a:xfrm>
      </p:grpSpPr>
      <p:sp>
        <p:nvSpPr>
          <p:cNvPr id="97" name="Google Shape;97;p12"/>
          <p:cNvSpPr txBox="1"/>
          <p:nvPr>
            <p:ph idx="1" type="body"/>
          </p:nvPr>
        </p:nvSpPr>
        <p:spPr>
          <a:xfrm>
            <a:off x="886650" y="1598408"/>
            <a:ext cx="7370700" cy="3327300"/>
          </a:xfrm>
          <a:prstGeom prst="rect">
            <a:avLst/>
          </a:prstGeom>
          <a:noFill/>
          <a:ln>
            <a:noFill/>
          </a:ln>
        </p:spPr>
        <p:txBody>
          <a:bodyPr anchorCtr="0" anchor="t" bIns="91425" lIns="91425" spcFirstLastPara="1" rIns="91425" wrap="square" tIns="91425"/>
          <a:lstStyle>
            <a:lvl1pPr indent="-381000" lvl="0" marL="457200" rtl="0">
              <a:spcBef>
                <a:spcPts val="600"/>
              </a:spcBef>
              <a:spcAft>
                <a:spcPts val="0"/>
              </a:spcAft>
              <a:buClr>
                <a:srgbClr val="ABE33F"/>
              </a:buClr>
              <a:buSzPts val="2400"/>
              <a:buFont typeface="Karla"/>
              <a:buChar char="◆"/>
              <a:defRPr sz="2400">
                <a:solidFill>
                  <a:srgbClr val="004C52"/>
                </a:solidFill>
                <a:latin typeface="Karla"/>
                <a:ea typeface="Karla"/>
                <a:cs typeface="Karla"/>
                <a:sym typeface="Karla"/>
              </a:defRPr>
            </a:lvl1pPr>
            <a:lvl2pPr indent="-381000" lvl="1" marL="914400" rtl="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2pPr>
            <a:lvl3pPr indent="-381000" lvl="2" marL="1371600" rtl="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3pPr>
            <a:lvl4pPr indent="-381000" lvl="3" marL="1828800" rtl="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4pPr>
            <a:lvl5pPr indent="-381000" lvl="4" marL="2286000" rtl="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5pPr>
            <a:lvl6pPr indent="-381000" lvl="5" marL="2743200" rtl="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6pPr>
            <a:lvl7pPr indent="-381000" lvl="6" marL="3200400" rtl="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7pPr>
            <a:lvl8pPr indent="-381000" lvl="7" marL="3657600" rtl="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8pPr>
            <a:lvl9pPr indent="-381000" lvl="8" marL="4114800" rtl="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9pPr>
          </a:lstStyle>
          <a:p/>
        </p:txBody>
      </p:sp>
      <p:sp>
        <p:nvSpPr>
          <p:cNvPr id="98" name="Google Shape;98;p12"/>
          <p:cNvSpPr txBox="1"/>
          <p:nvPr>
            <p:ph type="title"/>
          </p:nvPr>
        </p:nvSpPr>
        <p:spPr>
          <a:xfrm>
            <a:off x="886650" y="398400"/>
            <a:ext cx="7370700" cy="857400"/>
          </a:xfrm>
          <a:prstGeom prst="rect">
            <a:avLst/>
          </a:prstGeom>
          <a:noFill/>
          <a:ln>
            <a:noFill/>
          </a:ln>
        </p:spPr>
        <p:txBody>
          <a:bodyPr anchorCtr="0" anchor="t" bIns="91425" lIns="91425" spcFirstLastPara="1" rIns="91425" wrap="square" tIns="91425"/>
          <a:lstStyle>
            <a:lvl1pPr lvl="0" rtl="0">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1pPr>
            <a:lvl2pPr lvl="1" rtl="0">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2pPr>
            <a:lvl3pPr lvl="2" rtl="0">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3pPr>
            <a:lvl4pPr lvl="3" rtl="0">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4pPr>
            <a:lvl5pPr lvl="4" rtl="0">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5pPr>
            <a:lvl6pPr lvl="5" rtl="0">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6pPr>
            <a:lvl7pPr lvl="6" rtl="0">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7pPr>
            <a:lvl8pPr lvl="7" rtl="0">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8pPr>
            <a:lvl9pPr lvl="8" rtl="0">
              <a:spcBef>
                <a:spcPts val="0"/>
              </a:spcBef>
              <a:spcAft>
                <a:spcPts val="0"/>
              </a:spcAft>
              <a:buClr>
                <a:srgbClr val="FFFFFF"/>
              </a:buClr>
              <a:buSzPts val="2400"/>
              <a:buFont typeface="Raleway"/>
              <a:buNone/>
              <a:defRPr b="1" sz="2400">
                <a:solidFill>
                  <a:srgbClr val="FFFFFF"/>
                </a:solidFill>
                <a:latin typeface="Raleway"/>
                <a:ea typeface="Raleway"/>
                <a:cs typeface="Raleway"/>
                <a:sym typeface="Raleway"/>
              </a:defRPr>
            </a:lvl9pPr>
          </a:lstStyle>
          <a:p/>
        </p:txBody>
      </p:sp>
      <p:sp>
        <p:nvSpPr>
          <p:cNvPr id="99" name="Google Shape;99;p12"/>
          <p:cNvSpPr txBox="1"/>
          <p:nvPr>
            <p:ph idx="12" type="sldNum"/>
          </p:nvPr>
        </p:nvSpPr>
        <p:spPr>
          <a:xfrm>
            <a:off x="27122" y="4749851"/>
            <a:ext cx="548700" cy="393600"/>
          </a:xfrm>
          <a:prstGeom prst="rect">
            <a:avLst/>
          </a:prstGeom>
          <a:noFill/>
          <a:ln>
            <a:noFill/>
          </a:ln>
        </p:spPr>
        <p:txBody>
          <a:bodyPr anchorCtr="0" anchor="t" bIns="91425" lIns="91425" spcFirstLastPara="1" rIns="91425" wrap="square" tIns="91425">
            <a:noAutofit/>
          </a:bodyPr>
          <a:lstStyle>
            <a:lvl1pPr lvl="0" rtl="0">
              <a:buNone/>
              <a:defRPr sz="1200">
                <a:solidFill>
                  <a:srgbClr val="00AE9D"/>
                </a:solidFill>
                <a:latin typeface="Karla"/>
                <a:ea typeface="Karla"/>
                <a:cs typeface="Karla"/>
                <a:sym typeface="Karla"/>
              </a:defRPr>
            </a:lvl1pPr>
            <a:lvl2pPr lvl="1" rtl="0">
              <a:buNone/>
              <a:defRPr sz="1200">
                <a:solidFill>
                  <a:srgbClr val="00AE9D"/>
                </a:solidFill>
                <a:latin typeface="Karla"/>
                <a:ea typeface="Karla"/>
                <a:cs typeface="Karla"/>
                <a:sym typeface="Karla"/>
              </a:defRPr>
            </a:lvl2pPr>
            <a:lvl3pPr lvl="2" rtl="0">
              <a:buNone/>
              <a:defRPr sz="1200">
                <a:solidFill>
                  <a:srgbClr val="00AE9D"/>
                </a:solidFill>
                <a:latin typeface="Karla"/>
                <a:ea typeface="Karla"/>
                <a:cs typeface="Karla"/>
                <a:sym typeface="Karla"/>
              </a:defRPr>
            </a:lvl3pPr>
            <a:lvl4pPr lvl="3" rtl="0">
              <a:buNone/>
              <a:defRPr sz="1200">
                <a:solidFill>
                  <a:srgbClr val="00AE9D"/>
                </a:solidFill>
                <a:latin typeface="Karla"/>
                <a:ea typeface="Karla"/>
                <a:cs typeface="Karla"/>
                <a:sym typeface="Karla"/>
              </a:defRPr>
            </a:lvl4pPr>
            <a:lvl5pPr lvl="4" rtl="0">
              <a:buNone/>
              <a:defRPr sz="1200">
                <a:solidFill>
                  <a:srgbClr val="00AE9D"/>
                </a:solidFill>
                <a:latin typeface="Karla"/>
                <a:ea typeface="Karla"/>
                <a:cs typeface="Karla"/>
                <a:sym typeface="Karla"/>
              </a:defRPr>
            </a:lvl5pPr>
            <a:lvl6pPr lvl="5" rtl="0">
              <a:buNone/>
              <a:defRPr sz="1200">
                <a:solidFill>
                  <a:srgbClr val="00AE9D"/>
                </a:solidFill>
                <a:latin typeface="Karla"/>
                <a:ea typeface="Karla"/>
                <a:cs typeface="Karla"/>
                <a:sym typeface="Karla"/>
              </a:defRPr>
            </a:lvl6pPr>
            <a:lvl7pPr lvl="6" rtl="0">
              <a:buNone/>
              <a:defRPr sz="1200">
                <a:solidFill>
                  <a:srgbClr val="00AE9D"/>
                </a:solidFill>
                <a:latin typeface="Karla"/>
                <a:ea typeface="Karla"/>
                <a:cs typeface="Karla"/>
                <a:sym typeface="Karla"/>
              </a:defRPr>
            </a:lvl7pPr>
            <a:lvl8pPr lvl="7" rtl="0">
              <a:buNone/>
              <a:defRPr sz="1200">
                <a:solidFill>
                  <a:srgbClr val="00AE9D"/>
                </a:solidFill>
                <a:latin typeface="Karla"/>
                <a:ea typeface="Karla"/>
                <a:cs typeface="Karla"/>
                <a:sym typeface="Karla"/>
              </a:defRPr>
            </a:lvl8pPr>
            <a:lvl9pPr lvl="8" rtl="0">
              <a:buNone/>
              <a:defRPr sz="1200">
                <a:solidFill>
                  <a:srgbClr val="00AE9D"/>
                </a:solidFill>
                <a:latin typeface="Karla"/>
                <a:ea typeface="Karla"/>
                <a:cs typeface="Karla"/>
                <a:sym typeface="Karla"/>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3"/>
          <p:cNvSpPr txBox="1"/>
          <p:nvPr>
            <p:ph type="ctrTitle"/>
          </p:nvPr>
        </p:nvSpPr>
        <p:spPr>
          <a:xfrm>
            <a:off x="671258" y="1287525"/>
            <a:ext cx="7801500" cy="173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FlexiVoice</a:t>
            </a:r>
            <a:endParaRPr/>
          </a:p>
        </p:txBody>
      </p:sp>
      <p:sp>
        <p:nvSpPr>
          <p:cNvPr id="196" name="Google Shape;196;p23"/>
          <p:cNvSpPr txBox="1"/>
          <p:nvPr>
            <p:ph idx="4294967295" type="subTitle"/>
          </p:nvPr>
        </p:nvSpPr>
        <p:spPr>
          <a:xfrm>
            <a:off x="671250" y="2841051"/>
            <a:ext cx="7801500" cy="792600"/>
          </a:xfrm>
          <a:prstGeom prst="rect">
            <a:avLst/>
          </a:prstGeom>
        </p:spPr>
        <p:txBody>
          <a:bodyPr anchorCtr="0" anchor="t" bIns="91425" lIns="91425" spcFirstLastPara="1" rIns="91425" wrap="square" tIns="91425">
            <a:noAutofit/>
          </a:bodyPr>
          <a:lstStyle/>
          <a:p>
            <a:pPr indent="0" lvl="0" marL="0" rtl="0" algn="ctr">
              <a:lnSpc>
                <a:spcPct val="115000"/>
              </a:lnSpc>
              <a:spcBef>
                <a:spcPts val="600"/>
              </a:spcBef>
              <a:spcAft>
                <a:spcPts val="1600"/>
              </a:spcAft>
              <a:buNone/>
            </a:pPr>
            <a:r>
              <a:rPr lang="en" sz="3000">
                <a:solidFill>
                  <a:srgbClr val="FFFFFF"/>
                </a:solidFill>
              </a:rPr>
              <a:t>Low-fi Prototyping &amp; Pilot Usability Testing</a:t>
            </a:r>
            <a:endParaRPr sz="3000">
              <a:solidFill>
                <a:srgbClr val="FFFFFF"/>
              </a:solidFill>
            </a:endParaRPr>
          </a:p>
        </p:txBody>
      </p:sp>
      <p:sp>
        <p:nvSpPr>
          <p:cNvPr id="197" name="Google Shape;197;p23"/>
          <p:cNvSpPr txBox="1"/>
          <p:nvPr>
            <p:ph idx="4294967295" type="subTitle"/>
          </p:nvPr>
        </p:nvSpPr>
        <p:spPr>
          <a:xfrm>
            <a:off x="77725" y="4556650"/>
            <a:ext cx="6272100" cy="7926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1600"/>
              </a:spcAft>
              <a:buNone/>
            </a:pPr>
            <a:r>
              <a:rPr lang="en" sz="2000">
                <a:solidFill>
                  <a:schemeClr val="lt1"/>
                </a:solidFill>
              </a:rPr>
              <a:t>Esther Goldstein, Rachel Jorgensen, Ron Tep</a:t>
            </a:r>
            <a:endParaRPr sz="20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2"/>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&amp; Task Flows</a:t>
            </a:r>
            <a:endParaRPr/>
          </a:p>
        </p:txBody>
      </p:sp>
      <p:pic>
        <p:nvPicPr>
          <p:cNvPr id="254" name="Google Shape;254;p32"/>
          <p:cNvPicPr preferRelativeResize="0"/>
          <p:nvPr/>
        </p:nvPicPr>
        <p:blipFill rotWithShape="1">
          <a:blip r:embed="rId3">
            <a:alphaModFix/>
          </a:blip>
          <a:srcRect b="50149" l="0" r="0" t="0"/>
          <a:stretch/>
        </p:blipFill>
        <p:spPr>
          <a:xfrm>
            <a:off x="275900" y="1725200"/>
            <a:ext cx="5843350" cy="2142724"/>
          </a:xfrm>
          <a:prstGeom prst="rect">
            <a:avLst/>
          </a:prstGeom>
          <a:noFill/>
          <a:ln>
            <a:noFill/>
          </a:ln>
        </p:spPr>
      </p:pic>
      <p:pic>
        <p:nvPicPr>
          <p:cNvPr id="255" name="Google Shape;255;p32"/>
          <p:cNvPicPr preferRelativeResize="0"/>
          <p:nvPr/>
        </p:nvPicPr>
        <p:blipFill rotWithShape="1">
          <a:blip r:embed="rId3">
            <a:alphaModFix/>
          </a:blip>
          <a:srcRect b="0" l="0" r="50707" t="48216"/>
          <a:stretch/>
        </p:blipFill>
        <p:spPr>
          <a:xfrm>
            <a:off x="6050650" y="1754138"/>
            <a:ext cx="2697950" cy="2084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33"/>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&amp; Task Flows</a:t>
            </a:r>
            <a:endParaRPr/>
          </a:p>
        </p:txBody>
      </p:sp>
      <p:sp>
        <p:nvSpPr>
          <p:cNvPr id="261" name="Google Shape;261;p33"/>
          <p:cNvSpPr txBox="1"/>
          <p:nvPr>
            <p:ph idx="1" type="body"/>
          </p:nvPr>
        </p:nvSpPr>
        <p:spPr>
          <a:xfrm>
            <a:off x="886650" y="1598408"/>
            <a:ext cx="7370700" cy="3327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3. Text your personalized commands list for the Living Room Alexa to someone named Rachel J</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34"/>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&amp; Task Flows</a:t>
            </a:r>
            <a:endParaRPr/>
          </a:p>
        </p:txBody>
      </p:sp>
      <p:pic>
        <p:nvPicPr>
          <p:cNvPr id="267" name="Google Shape;267;p34"/>
          <p:cNvPicPr preferRelativeResize="0"/>
          <p:nvPr/>
        </p:nvPicPr>
        <p:blipFill rotWithShape="1">
          <a:blip r:embed="rId3">
            <a:alphaModFix/>
          </a:blip>
          <a:srcRect b="49341" l="0" r="0" t="0"/>
          <a:stretch/>
        </p:blipFill>
        <p:spPr>
          <a:xfrm>
            <a:off x="234700" y="1815103"/>
            <a:ext cx="6019149" cy="2272275"/>
          </a:xfrm>
          <a:prstGeom prst="rect">
            <a:avLst/>
          </a:prstGeom>
          <a:noFill/>
          <a:ln>
            <a:noFill/>
          </a:ln>
        </p:spPr>
      </p:pic>
      <p:pic>
        <p:nvPicPr>
          <p:cNvPr id="268" name="Google Shape;268;p34"/>
          <p:cNvPicPr preferRelativeResize="0"/>
          <p:nvPr/>
        </p:nvPicPr>
        <p:blipFill rotWithShape="1">
          <a:blip r:embed="rId3">
            <a:alphaModFix/>
          </a:blip>
          <a:srcRect b="0" l="0" r="49632" t="50782"/>
          <a:stretch/>
        </p:blipFill>
        <p:spPr>
          <a:xfrm>
            <a:off x="6077075" y="1980600"/>
            <a:ext cx="2893199" cy="21067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5"/>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&amp; Task Flows</a:t>
            </a:r>
            <a:endParaRPr/>
          </a:p>
        </p:txBody>
      </p:sp>
      <p:sp>
        <p:nvSpPr>
          <p:cNvPr id="274" name="Google Shape;274;p35"/>
          <p:cNvSpPr txBox="1"/>
          <p:nvPr>
            <p:ph idx="1" type="body"/>
          </p:nvPr>
        </p:nvSpPr>
        <p:spPr>
          <a:xfrm>
            <a:off x="886650" y="1598408"/>
            <a:ext cx="7370700" cy="3327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4. </a:t>
            </a:r>
            <a:r>
              <a:rPr lang="en"/>
              <a:t>Look up how to call a Lyft</a:t>
            </a:r>
            <a:br>
              <a:rPr lang="en"/>
            </a:b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36"/>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&amp; Task Flows</a:t>
            </a:r>
            <a:endParaRPr/>
          </a:p>
        </p:txBody>
      </p:sp>
      <p:pic>
        <p:nvPicPr>
          <p:cNvPr id="280" name="Google Shape;280;p36"/>
          <p:cNvPicPr preferRelativeResize="0"/>
          <p:nvPr/>
        </p:nvPicPr>
        <p:blipFill>
          <a:blip r:embed="rId3">
            <a:alphaModFix/>
          </a:blip>
          <a:stretch>
            <a:fillRect/>
          </a:stretch>
        </p:blipFill>
        <p:spPr>
          <a:xfrm>
            <a:off x="413025" y="1316750"/>
            <a:ext cx="4300750" cy="3619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37"/>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&amp; Task Flows</a:t>
            </a:r>
            <a:endParaRPr/>
          </a:p>
        </p:txBody>
      </p:sp>
      <p:sp>
        <p:nvSpPr>
          <p:cNvPr id="286" name="Google Shape;286;p37"/>
          <p:cNvSpPr txBox="1"/>
          <p:nvPr>
            <p:ph idx="1" type="body"/>
          </p:nvPr>
        </p:nvSpPr>
        <p:spPr>
          <a:xfrm>
            <a:off x="886650" y="1598408"/>
            <a:ext cx="7370700" cy="3327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5. Add a new Google Home to the app and name it "Garage Google"</a:t>
            </a:r>
            <a:br>
              <a:rPr lang="en"/>
            </a:b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8"/>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&amp; Task Flows</a:t>
            </a:r>
            <a:endParaRPr/>
          </a:p>
        </p:txBody>
      </p:sp>
      <p:pic>
        <p:nvPicPr>
          <p:cNvPr id="292" name="Google Shape;292;p38"/>
          <p:cNvPicPr preferRelativeResize="0"/>
          <p:nvPr/>
        </p:nvPicPr>
        <p:blipFill rotWithShape="1">
          <a:blip r:embed="rId3">
            <a:alphaModFix/>
          </a:blip>
          <a:srcRect b="51040" l="0" r="0" t="0"/>
          <a:stretch/>
        </p:blipFill>
        <p:spPr>
          <a:xfrm>
            <a:off x="11563" y="1967750"/>
            <a:ext cx="5356149" cy="1996174"/>
          </a:xfrm>
          <a:prstGeom prst="rect">
            <a:avLst/>
          </a:prstGeom>
          <a:noFill/>
          <a:ln>
            <a:noFill/>
          </a:ln>
        </p:spPr>
      </p:pic>
      <p:pic>
        <p:nvPicPr>
          <p:cNvPr id="293" name="Google Shape;293;p38"/>
          <p:cNvPicPr preferRelativeResize="0"/>
          <p:nvPr/>
        </p:nvPicPr>
        <p:blipFill rotWithShape="1">
          <a:blip r:embed="rId3">
            <a:alphaModFix/>
          </a:blip>
          <a:srcRect b="0" l="0" r="23088" t="50082"/>
          <a:stretch/>
        </p:blipFill>
        <p:spPr>
          <a:xfrm>
            <a:off x="5245800" y="2043675"/>
            <a:ext cx="3886625" cy="1920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39"/>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&amp; Task Flows</a:t>
            </a:r>
            <a:endParaRPr/>
          </a:p>
        </p:txBody>
      </p:sp>
      <p:sp>
        <p:nvSpPr>
          <p:cNvPr id="299" name="Google Shape;299;p39"/>
          <p:cNvSpPr txBox="1"/>
          <p:nvPr>
            <p:ph idx="1" type="body"/>
          </p:nvPr>
        </p:nvSpPr>
        <p:spPr>
          <a:xfrm>
            <a:off x="886650" y="1598408"/>
            <a:ext cx="7370700" cy="3327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6. Look up the daily usage for any Living Room Alexa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40"/>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&amp; Task Flows</a:t>
            </a:r>
            <a:endParaRPr/>
          </a:p>
        </p:txBody>
      </p:sp>
      <p:pic>
        <p:nvPicPr>
          <p:cNvPr id="305" name="Google Shape;305;p40"/>
          <p:cNvPicPr preferRelativeResize="0"/>
          <p:nvPr/>
        </p:nvPicPr>
        <p:blipFill>
          <a:blip r:embed="rId3">
            <a:alphaModFix/>
          </a:blip>
          <a:stretch>
            <a:fillRect/>
          </a:stretch>
        </p:blipFill>
        <p:spPr>
          <a:xfrm>
            <a:off x="735938" y="1556979"/>
            <a:ext cx="7672125" cy="2938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41"/>
          <p:cNvSpPr txBox="1"/>
          <p:nvPr>
            <p:ph type="ctrTitle"/>
          </p:nvPr>
        </p:nvSpPr>
        <p:spPr>
          <a:xfrm>
            <a:off x="1815525" y="1888150"/>
            <a:ext cx="55131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ABE33F"/>
                </a:solidFill>
              </a:rPr>
              <a:t>Usability Testing</a:t>
            </a:r>
            <a:endParaRPr/>
          </a:p>
        </p:txBody>
      </p:sp>
      <p:sp>
        <p:nvSpPr>
          <p:cNvPr id="311" name="Google Shape;311;p41"/>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4"/>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 of Talk</a:t>
            </a:r>
            <a:endParaRPr/>
          </a:p>
        </p:txBody>
      </p:sp>
      <p:sp>
        <p:nvSpPr>
          <p:cNvPr id="203" name="Google Shape;203;p24"/>
          <p:cNvSpPr txBox="1"/>
          <p:nvPr>
            <p:ph idx="1" type="body"/>
          </p:nvPr>
        </p:nvSpPr>
        <p:spPr>
          <a:xfrm>
            <a:off x="389900" y="1506400"/>
            <a:ext cx="5184900" cy="33273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600"/>
              </a:spcBef>
              <a:spcAft>
                <a:spcPts val="0"/>
              </a:spcAft>
              <a:buSzPts val="2400"/>
              <a:buAutoNum type="arabicPeriod"/>
            </a:pPr>
            <a:r>
              <a:rPr lang="en"/>
              <a:t>Mission and Interface</a:t>
            </a:r>
            <a:endParaRPr/>
          </a:p>
          <a:p>
            <a:pPr indent="-381000" lvl="0" marL="457200" rtl="0" algn="l">
              <a:lnSpc>
                <a:spcPct val="150000"/>
              </a:lnSpc>
              <a:spcBef>
                <a:spcPts val="0"/>
              </a:spcBef>
              <a:spcAft>
                <a:spcPts val="0"/>
              </a:spcAft>
              <a:buSzPts val="2400"/>
              <a:buAutoNum type="arabicPeriod"/>
            </a:pPr>
            <a:r>
              <a:rPr lang="en"/>
              <a:t>Prototype and Task Flows</a:t>
            </a:r>
            <a:endParaRPr/>
          </a:p>
          <a:p>
            <a:pPr indent="-381000" lvl="0" marL="457200" rtl="0" algn="l">
              <a:lnSpc>
                <a:spcPct val="150000"/>
              </a:lnSpc>
              <a:spcBef>
                <a:spcPts val="0"/>
              </a:spcBef>
              <a:spcAft>
                <a:spcPts val="0"/>
              </a:spcAft>
              <a:buSzPts val="2400"/>
              <a:buAutoNum type="arabicPeriod"/>
            </a:pPr>
            <a:r>
              <a:rPr lang="en"/>
              <a:t>Testing and Results</a:t>
            </a:r>
            <a:endParaRPr/>
          </a:p>
          <a:p>
            <a:pPr indent="-381000" lvl="0" marL="457200" rtl="0" algn="l">
              <a:lnSpc>
                <a:spcPct val="150000"/>
              </a:lnSpc>
              <a:spcBef>
                <a:spcPts val="0"/>
              </a:spcBef>
              <a:spcAft>
                <a:spcPts val="0"/>
              </a:spcAft>
              <a:buSzPts val="2400"/>
              <a:buAutoNum type="arabicPeriod"/>
            </a:pPr>
            <a:r>
              <a:rPr lang="en"/>
              <a:t>Suggested Changes and Summary</a:t>
            </a:r>
            <a:endParaRPr/>
          </a:p>
        </p:txBody>
      </p:sp>
      <p:pic>
        <p:nvPicPr>
          <p:cNvPr id="204" name="Google Shape;204;p24"/>
          <p:cNvPicPr preferRelativeResize="0"/>
          <p:nvPr/>
        </p:nvPicPr>
        <p:blipFill>
          <a:blip r:embed="rId3">
            <a:alphaModFix/>
          </a:blip>
          <a:stretch>
            <a:fillRect/>
          </a:stretch>
        </p:blipFill>
        <p:spPr>
          <a:xfrm>
            <a:off x="4646075" y="1628975"/>
            <a:ext cx="4019574" cy="2679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42"/>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Participants</a:t>
            </a:r>
            <a:endParaRPr/>
          </a:p>
        </p:txBody>
      </p:sp>
      <p:sp>
        <p:nvSpPr>
          <p:cNvPr id="317" name="Google Shape;317;p42"/>
          <p:cNvSpPr txBox="1"/>
          <p:nvPr>
            <p:ph idx="1" type="body"/>
          </p:nvPr>
        </p:nvSpPr>
        <p:spPr>
          <a:xfrm>
            <a:off x="886650" y="1598400"/>
            <a:ext cx="5337300" cy="33273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A</a:t>
            </a:r>
            <a:r>
              <a:rPr lang="en"/>
              <a:t> retired, former video game market researcher</a:t>
            </a:r>
            <a:endParaRPr/>
          </a:p>
          <a:p>
            <a:pPr indent="-381000" lvl="0" marL="457200" rtl="0" algn="l">
              <a:spcBef>
                <a:spcPts val="0"/>
              </a:spcBef>
              <a:spcAft>
                <a:spcPts val="0"/>
              </a:spcAft>
              <a:buSzPts val="2400"/>
              <a:buChar char="●"/>
            </a:pPr>
            <a:r>
              <a:rPr lang="en"/>
              <a:t>A retired, former software technical writer</a:t>
            </a:r>
            <a:endParaRPr/>
          </a:p>
          <a:p>
            <a:pPr indent="-381000" lvl="0" marL="457200" rtl="0" algn="l">
              <a:spcBef>
                <a:spcPts val="0"/>
              </a:spcBef>
              <a:spcAft>
                <a:spcPts val="0"/>
              </a:spcAft>
              <a:buSzPts val="2400"/>
              <a:buChar char="●"/>
            </a:pPr>
            <a:r>
              <a:rPr lang="en"/>
              <a:t>A Stanford undergraduate student</a:t>
            </a:r>
            <a:endParaRPr/>
          </a:p>
        </p:txBody>
      </p:sp>
      <p:pic>
        <p:nvPicPr>
          <p:cNvPr id="318" name="Google Shape;318;p42"/>
          <p:cNvPicPr preferRelativeResize="0"/>
          <p:nvPr/>
        </p:nvPicPr>
        <p:blipFill>
          <a:blip r:embed="rId3">
            <a:alphaModFix/>
          </a:blip>
          <a:stretch>
            <a:fillRect/>
          </a:stretch>
        </p:blipFill>
        <p:spPr>
          <a:xfrm>
            <a:off x="6463050" y="1385075"/>
            <a:ext cx="2184200" cy="2914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43"/>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Methods</a:t>
            </a:r>
            <a:endParaRPr/>
          </a:p>
        </p:txBody>
      </p:sp>
      <p:sp>
        <p:nvSpPr>
          <p:cNvPr id="324" name="Google Shape;324;p43"/>
          <p:cNvSpPr txBox="1"/>
          <p:nvPr>
            <p:ph idx="1" type="body"/>
          </p:nvPr>
        </p:nvSpPr>
        <p:spPr>
          <a:xfrm>
            <a:off x="187500" y="1543225"/>
            <a:ext cx="6233700" cy="33273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Procedure:</a:t>
            </a:r>
            <a:endParaRPr/>
          </a:p>
          <a:p>
            <a:pPr indent="-381000" lvl="1" marL="914400" rtl="0" algn="l">
              <a:spcBef>
                <a:spcPts val="0"/>
              </a:spcBef>
              <a:spcAft>
                <a:spcPts val="0"/>
              </a:spcAft>
              <a:buSzPts val="2400"/>
              <a:buChar char="○"/>
            </a:pPr>
            <a:r>
              <a:rPr lang="en"/>
              <a:t>Overview of app, consent form, description of task, completion attempt, feedback</a:t>
            </a:r>
            <a:endParaRPr/>
          </a:p>
          <a:p>
            <a:pPr indent="0" lvl="0" marL="914400" rtl="0" algn="l">
              <a:spcBef>
                <a:spcPts val="600"/>
              </a:spcBef>
              <a:spcAft>
                <a:spcPts val="0"/>
              </a:spcAft>
              <a:buNone/>
            </a:pPr>
            <a:r>
              <a:t/>
            </a:r>
            <a:endParaRPr/>
          </a:p>
          <a:p>
            <a:pPr indent="-381000" lvl="0" marL="457200" rtl="0" algn="l">
              <a:spcBef>
                <a:spcPts val="600"/>
              </a:spcBef>
              <a:spcAft>
                <a:spcPts val="0"/>
              </a:spcAft>
              <a:buSzPts val="2400"/>
              <a:buChar char="●"/>
            </a:pPr>
            <a:r>
              <a:rPr lang="en"/>
              <a:t>Test Measures: ease of use, intuitiveness of the task, whether labels make sense</a:t>
            </a:r>
            <a:br>
              <a:rPr lang="en"/>
            </a:br>
            <a:endParaRPr/>
          </a:p>
        </p:txBody>
      </p:sp>
      <p:pic>
        <p:nvPicPr>
          <p:cNvPr id="325" name="Google Shape;325;p43"/>
          <p:cNvPicPr preferRelativeResize="0"/>
          <p:nvPr/>
        </p:nvPicPr>
        <p:blipFill rotWithShape="1">
          <a:blip r:embed="rId3">
            <a:alphaModFix/>
          </a:blip>
          <a:srcRect b="36520" l="0" r="0" t="0"/>
          <a:stretch/>
        </p:blipFill>
        <p:spPr>
          <a:xfrm>
            <a:off x="6200425" y="1374538"/>
            <a:ext cx="2819400" cy="2394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44"/>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Results</a:t>
            </a:r>
            <a:endParaRPr/>
          </a:p>
        </p:txBody>
      </p:sp>
      <p:sp>
        <p:nvSpPr>
          <p:cNvPr id="331" name="Google Shape;331;p44"/>
          <p:cNvSpPr txBox="1"/>
          <p:nvPr>
            <p:ph idx="1" type="body"/>
          </p:nvPr>
        </p:nvSpPr>
        <p:spPr>
          <a:xfrm>
            <a:off x="187500" y="1543225"/>
            <a:ext cx="6233700" cy="33273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Overall we received positive feedback</a:t>
            </a:r>
            <a:endParaRPr/>
          </a:p>
          <a:p>
            <a:pPr indent="0" lvl="0" marL="457200" rtl="0" algn="l">
              <a:spcBef>
                <a:spcPts val="600"/>
              </a:spcBef>
              <a:spcAft>
                <a:spcPts val="0"/>
              </a:spcAft>
              <a:buNone/>
            </a:pPr>
            <a:r>
              <a:t/>
            </a:r>
            <a:endParaRPr/>
          </a:p>
          <a:p>
            <a:pPr indent="-381000" lvl="0" marL="457200" rtl="0" algn="l">
              <a:spcBef>
                <a:spcPts val="600"/>
              </a:spcBef>
              <a:spcAft>
                <a:spcPts val="0"/>
              </a:spcAft>
              <a:buSzPts val="2400"/>
              <a:buChar char="●"/>
            </a:pPr>
            <a:r>
              <a:rPr lang="en"/>
              <a:t>Task 1: Older participants did not understand “command.”</a:t>
            </a:r>
            <a:endParaRPr/>
          </a:p>
          <a:p>
            <a:pPr indent="0" lvl="0" marL="457200" rtl="0" algn="l">
              <a:spcBef>
                <a:spcPts val="600"/>
              </a:spcBef>
              <a:spcAft>
                <a:spcPts val="0"/>
              </a:spcAft>
              <a:buNone/>
            </a:pPr>
            <a:r>
              <a:t/>
            </a:r>
            <a:endParaRPr/>
          </a:p>
          <a:p>
            <a:pPr indent="-381000" lvl="0" marL="457200" rtl="0" algn="l">
              <a:spcBef>
                <a:spcPts val="600"/>
              </a:spcBef>
              <a:spcAft>
                <a:spcPts val="0"/>
              </a:spcAft>
              <a:buSzPts val="2400"/>
              <a:buChar char="●"/>
            </a:pPr>
            <a:r>
              <a:rPr lang="en"/>
              <a:t>Task 2: Overall Usage is a bit vague; liked Search option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45"/>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Results</a:t>
            </a:r>
            <a:endParaRPr/>
          </a:p>
        </p:txBody>
      </p:sp>
      <p:sp>
        <p:nvSpPr>
          <p:cNvPr id="337" name="Google Shape;337;p45"/>
          <p:cNvSpPr txBox="1"/>
          <p:nvPr>
            <p:ph idx="1" type="body"/>
          </p:nvPr>
        </p:nvSpPr>
        <p:spPr>
          <a:xfrm>
            <a:off x="187500" y="1543225"/>
            <a:ext cx="8069700" cy="33273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Task 3: </a:t>
            </a:r>
            <a:endParaRPr/>
          </a:p>
          <a:p>
            <a:pPr indent="-381000" lvl="1" marL="914400" rtl="0" algn="l">
              <a:spcBef>
                <a:spcPts val="0"/>
              </a:spcBef>
              <a:spcAft>
                <a:spcPts val="0"/>
              </a:spcAft>
              <a:buSzPts val="2400"/>
              <a:buChar char="○"/>
            </a:pPr>
            <a:r>
              <a:rPr lang="en"/>
              <a:t>Confused about function of Share My Devices</a:t>
            </a:r>
            <a:endParaRPr/>
          </a:p>
          <a:p>
            <a:pPr indent="-381000" lvl="1" marL="914400" rtl="0" algn="l">
              <a:spcBef>
                <a:spcPts val="0"/>
              </a:spcBef>
              <a:spcAft>
                <a:spcPts val="0"/>
              </a:spcAft>
              <a:buSzPts val="2400"/>
              <a:buChar char="○"/>
            </a:pPr>
            <a:r>
              <a:rPr lang="en"/>
              <a:t>Difference between the Alexa Commands and My Commands</a:t>
            </a:r>
            <a:endParaRPr/>
          </a:p>
          <a:p>
            <a:pPr indent="0" lvl="0" marL="0" rtl="0" algn="l">
              <a:spcBef>
                <a:spcPts val="600"/>
              </a:spcBef>
              <a:spcAft>
                <a:spcPts val="0"/>
              </a:spcAft>
              <a:buNone/>
            </a:pPr>
            <a:r>
              <a:t/>
            </a:r>
            <a:endParaRPr/>
          </a:p>
          <a:p>
            <a:pPr indent="-381000" lvl="0" marL="457200" rtl="0" algn="l">
              <a:spcBef>
                <a:spcPts val="600"/>
              </a:spcBef>
              <a:spcAft>
                <a:spcPts val="0"/>
              </a:spcAft>
              <a:buSzPts val="2400"/>
              <a:buChar char="●"/>
            </a:pPr>
            <a:r>
              <a:rPr lang="en"/>
              <a:t>Task 4: </a:t>
            </a:r>
            <a:endParaRPr/>
          </a:p>
          <a:p>
            <a:pPr indent="-381000" lvl="1" marL="914400" rtl="0" algn="l">
              <a:spcBef>
                <a:spcPts val="0"/>
              </a:spcBef>
              <a:spcAft>
                <a:spcPts val="0"/>
              </a:spcAft>
              <a:buSzPts val="2400"/>
              <a:buChar char="○"/>
            </a:pPr>
            <a:r>
              <a:rPr lang="en"/>
              <a:t>⅔ completed easily </a:t>
            </a:r>
            <a:endParaRPr/>
          </a:p>
          <a:p>
            <a:pPr indent="-381000" lvl="1" marL="914400" rtl="0" algn="l">
              <a:spcBef>
                <a:spcPts val="0"/>
              </a:spcBef>
              <a:spcAft>
                <a:spcPts val="0"/>
              </a:spcAft>
              <a:buSzPts val="2400"/>
              <a:buChar char="○"/>
            </a:pPr>
            <a:r>
              <a:rPr lang="en"/>
              <a:t>Call A Lyft -&gt; button or label?</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46"/>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Results</a:t>
            </a:r>
            <a:endParaRPr/>
          </a:p>
        </p:txBody>
      </p:sp>
      <p:sp>
        <p:nvSpPr>
          <p:cNvPr id="343" name="Google Shape;343;p46"/>
          <p:cNvSpPr txBox="1"/>
          <p:nvPr>
            <p:ph idx="1" type="body"/>
          </p:nvPr>
        </p:nvSpPr>
        <p:spPr>
          <a:xfrm>
            <a:off x="187500" y="1543225"/>
            <a:ext cx="7650300" cy="33273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Task 5: </a:t>
            </a:r>
            <a:endParaRPr/>
          </a:p>
          <a:p>
            <a:pPr indent="-381000" lvl="1" marL="914400" rtl="0" algn="l">
              <a:spcBef>
                <a:spcPts val="0"/>
              </a:spcBef>
              <a:spcAft>
                <a:spcPts val="0"/>
              </a:spcAft>
              <a:buSzPts val="2400"/>
              <a:buChar char="○"/>
            </a:pPr>
            <a:r>
              <a:rPr lang="en"/>
              <a:t>A</a:t>
            </a:r>
            <a:r>
              <a:rPr lang="en"/>
              <a:t>ll initially clicked on the map</a:t>
            </a:r>
            <a:endParaRPr/>
          </a:p>
          <a:p>
            <a:pPr indent="-381000" lvl="1" marL="914400" rtl="0" algn="l">
              <a:spcBef>
                <a:spcPts val="0"/>
              </a:spcBef>
              <a:spcAft>
                <a:spcPts val="0"/>
              </a:spcAft>
              <a:buSzPts val="2400"/>
              <a:buChar char="○"/>
            </a:pPr>
            <a:r>
              <a:rPr lang="en"/>
              <a:t>Couldn’t find garage</a:t>
            </a:r>
            <a:endParaRPr/>
          </a:p>
          <a:p>
            <a:pPr indent="0" lvl="0" marL="0" rtl="0" algn="l">
              <a:spcBef>
                <a:spcPts val="600"/>
              </a:spcBef>
              <a:spcAft>
                <a:spcPts val="0"/>
              </a:spcAft>
              <a:buNone/>
            </a:pPr>
            <a:r>
              <a:t/>
            </a:r>
            <a:endParaRPr/>
          </a:p>
          <a:p>
            <a:pPr indent="-381000" lvl="0" marL="457200" rtl="0" algn="l">
              <a:spcBef>
                <a:spcPts val="600"/>
              </a:spcBef>
              <a:spcAft>
                <a:spcPts val="0"/>
              </a:spcAft>
              <a:buSzPts val="2400"/>
              <a:buChar char="●"/>
            </a:pPr>
            <a:r>
              <a:rPr lang="en"/>
              <a:t>Task 6: </a:t>
            </a:r>
            <a:endParaRPr/>
          </a:p>
          <a:p>
            <a:pPr indent="-381000" lvl="1" marL="914400" rtl="0" algn="l">
              <a:spcBef>
                <a:spcPts val="0"/>
              </a:spcBef>
              <a:spcAft>
                <a:spcPts val="0"/>
              </a:spcAft>
              <a:buSzPts val="2400"/>
              <a:buChar char="○"/>
            </a:pPr>
            <a:r>
              <a:rPr lang="en"/>
              <a:t>All </a:t>
            </a:r>
            <a:r>
              <a:rPr lang="en"/>
              <a:t>clicked on Overall Usage</a:t>
            </a:r>
            <a:endParaRPr/>
          </a:p>
          <a:p>
            <a:pPr indent="-381000" lvl="1" marL="914400" rtl="0" algn="l">
              <a:spcBef>
                <a:spcPts val="0"/>
              </a:spcBef>
              <a:spcAft>
                <a:spcPts val="0"/>
              </a:spcAft>
              <a:buSzPts val="2400"/>
              <a:buChar char="○"/>
            </a:pPr>
            <a:r>
              <a:rPr lang="en"/>
              <a:t>Didn’t realize specific usage in My Devices</a:t>
            </a:r>
            <a:endParaRPr/>
          </a:p>
        </p:txBody>
      </p:sp>
      <p:pic>
        <p:nvPicPr>
          <p:cNvPr id="344" name="Google Shape;344;p46"/>
          <p:cNvPicPr preferRelativeResize="0"/>
          <p:nvPr/>
        </p:nvPicPr>
        <p:blipFill>
          <a:blip r:embed="rId3">
            <a:alphaModFix/>
          </a:blip>
          <a:stretch>
            <a:fillRect/>
          </a:stretch>
        </p:blipFill>
        <p:spPr>
          <a:xfrm>
            <a:off x="6097925" y="1665775"/>
            <a:ext cx="2912075" cy="2179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47"/>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Suggested UI Changes</a:t>
            </a:r>
            <a:endParaRPr/>
          </a:p>
        </p:txBody>
      </p:sp>
      <p:sp>
        <p:nvSpPr>
          <p:cNvPr id="350" name="Google Shape;350;p47"/>
          <p:cNvSpPr txBox="1"/>
          <p:nvPr>
            <p:ph idx="1" type="body"/>
          </p:nvPr>
        </p:nvSpPr>
        <p:spPr>
          <a:xfrm>
            <a:off x="886650" y="1598408"/>
            <a:ext cx="7370700" cy="33273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600"/>
              </a:spcBef>
              <a:spcAft>
                <a:spcPts val="0"/>
              </a:spcAft>
              <a:buSzPts val="2400"/>
              <a:buChar char="●"/>
            </a:pPr>
            <a:r>
              <a:rPr lang="en"/>
              <a:t>Overall Usage -&gt; History</a:t>
            </a:r>
            <a:endParaRPr/>
          </a:p>
          <a:p>
            <a:pPr indent="-381000" lvl="0" marL="457200" rtl="0" algn="l">
              <a:lnSpc>
                <a:spcPct val="150000"/>
              </a:lnSpc>
              <a:spcBef>
                <a:spcPts val="0"/>
              </a:spcBef>
              <a:spcAft>
                <a:spcPts val="0"/>
              </a:spcAft>
              <a:buSzPts val="2400"/>
              <a:buChar char="●"/>
            </a:pPr>
            <a:r>
              <a:rPr lang="en"/>
              <a:t>Unclear meaning of Command -&gt; Glossary</a:t>
            </a:r>
            <a:endParaRPr/>
          </a:p>
          <a:p>
            <a:pPr indent="-381000" lvl="0" marL="457200" rtl="0" algn="l">
              <a:lnSpc>
                <a:spcPct val="150000"/>
              </a:lnSpc>
              <a:spcBef>
                <a:spcPts val="0"/>
              </a:spcBef>
              <a:spcAft>
                <a:spcPts val="0"/>
              </a:spcAft>
              <a:buSzPts val="2400"/>
              <a:buChar char="●"/>
            </a:pPr>
            <a:r>
              <a:rPr lang="en"/>
              <a:t>Click Add New Device -&gt; Click room on map</a:t>
            </a:r>
            <a:endParaRPr/>
          </a:p>
          <a:p>
            <a:pPr indent="-381000" lvl="0" marL="457200" rtl="0" algn="l">
              <a:lnSpc>
                <a:spcPct val="150000"/>
              </a:lnSpc>
              <a:spcBef>
                <a:spcPts val="0"/>
              </a:spcBef>
              <a:spcAft>
                <a:spcPts val="0"/>
              </a:spcAft>
              <a:buSzPts val="2400"/>
              <a:buChar char="●"/>
            </a:pPr>
            <a:r>
              <a:rPr lang="en"/>
              <a:t>Share My Devices -&gt; Share My Commands</a:t>
            </a:r>
            <a:endParaRPr/>
          </a:p>
          <a:p>
            <a:pPr indent="-381000" lvl="0" marL="457200" rtl="0" algn="l">
              <a:lnSpc>
                <a:spcPct val="150000"/>
              </a:lnSpc>
              <a:spcBef>
                <a:spcPts val="0"/>
              </a:spcBef>
              <a:spcAft>
                <a:spcPts val="0"/>
              </a:spcAft>
              <a:buSzPts val="2400"/>
              <a:buChar char="●"/>
            </a:pPr>
            <a:r>
              <a:rPr lang="en"/>
              <a:t>Better indicate button vs. label</a:t>
            </a:r>
            <a:endParaRPr/>
          </a:p>
          <a:p>
            <a:pPr indent="0" lvl="0" marL="0" rtl="0" algn="l">
              <a:spcBef>
                <a:spcPts val="60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48"/>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a:t>
            </a:r>
            <a:endParaRPr/>
          </a:p>
        </p:txBody>
      </p:sp>
      <p:sp>
        <p:nvSpPr>
          <p:cNvPr id="356" name="Google Shape;356;p48"/>
          <p:cNvSpPr txBox="1"/>
          <p:nvPr>
            <p:ph idx="1" type="body"/>
          </p:nvPr>
        </p:nvSpPr>
        <p:spPr>
          <a:xfrm>
            <a:off x="886650" y="1598408"/>
            <a:ext cx="7370700" cy="33273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600"/>
              </a:spcBef>
              <a:spcAft>
                <a:spcPts val="0"/>
              </a:spcAft>
              <a:buSzPts val="2400"/>
              <a:buChar char="●"/>
            </a:pPr>
            <a:r>
              <a:rPr lang="en"/>
              <a:t>Goal: help people be flexible in smart device interaction</a:t>
            </a:r>
            <a:endParaRPr/>
          </a:p>
          <a:p>
            <a:pPr indent="-381000" lvl="0" marL="457200" rtl="0" algn="l">
              <a:lnSpc>
                <a:spcPct val="150000"/>
              </a:lnSpc>
              <a:spcBef>
                <a:spcPts val="0"/>
              </a:spcBef>
              <a:spcAft>
                <a:spcPts val="0"/>
              </a:spcAft>
              <a:buSzPts val="2400"/>
              <a:buChar char="●"/>
            </a:pPr>
            <a:r>
              <a:rPr lang="en"/>
              <a:t>Phone app with tasks for sharing devices, calling a Lyft, checking usage, etc.</a:t>
            </a:r>
            <a:endParaRPr/>
          </a:p>
          <a:p>
            <a:pPr indent="-381000" lvl="0" marL="457200" rtl="0" algn="l">
              <a:lnSpc>
                <a:spcPct val="150000"/>
              </a:lnSpc>
              <a:spcBef>
                <a:spcPts val="0"/>
              </a:spcBef>
              <a:spcAft>
                <a:spcPts val="0"/>
              </a:spcAft>
              <a:buSzPts val="2400"/>
              <a:buChar char="●"/>
            </a:pPr>
            <a:r>
              <a:rPr lang="en"/>
              <a:t>Results: some labels vague; map screen unclear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49"/>
          <p:cNvSpPr txBox="1"/>
          <p:nvPr>
            <p:ph type="ctrTitle"/>
          </p:nvPr>
        </p:nvSpPr>
        <p:spPr>
          <a:xfrm>
            <a:off x="1815525" y="1888150"/>
            <a:ext cx="55131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ABE33F"/>
                </a:solidFill>
              </a:rPr>
              <a:t>Questions?</a:t>
            </a:r>
            <a:endParaRPr/>
          </a:p>
        </p:txBody>
      </p:sp>
      <p:sp>
        <p:nvSpPr>
          <p:cNvPr id="362" name="Google Shape;362;p49"/>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5"/>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Mission/Value Proposition</a:t>
            </a:r>
            <a:endParaRPr/>
          </a:p>
        </p:txBody>
      </p:sp>
      <p:sp>
        <p:nvSpPr>
          <p:cNvPr id="210" name="Google Shape;210;p25"/>
          <p:cNvSpPr txBox="1"/>
          <p:nvPr>
            <p:ph idx="1" type="body"/>
          </p:nvPr>
        </p:nvSpPr>
        <p:spPr>
          <a:xfrm>
            <a:off x="886650" y="1598408"/>
            <a:ext cx="7370700" cy="33273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600"/>
              </a:spcBef>
              <a:spcAft>
                <a:spcPts val="0"/>
              </a:spcAft>
              <a:buSzPts val="2400"/>
              <a:buChar char="●"/>
            </a:pPr>
            <a:r>
              <a:rPr lang="en"/>
              <a:t>“Make voice interaction work for you!” </a:t>
            </a:r>
            <a:endParaRPr/>
          </a:p>
          <a:p>
            <a:pPr indent="-381000" lvl="0" marL="457200" rtl="0" algn="l">
              <a:lnSpc>
                <a:spcPct val="150000"/>
              </a:lnSpc>
              <a:spcBef>
                <a:spcPts val="0"/>
              </a:spcBef>
              <a:spcAft>
                <a:spcPts val="0"/>
              </a:spcAft>
              <a:buSzPts val="2400"/>
              <a:buChar char="●"/>
            </a:pPr>
            <a:r>
              <a:rPr lang="en"/>
              <a:t>Make voice interaction easier to manage, track, and customize</a:t>
            </a:r>
            <a:endParaRPr/>
          </a:p>
          <a:p>
            <a:pPr indent="-381000" lvl="0" marL="457200" rtl="0" algn="l">
              <a:lnSpc>
                <a:spcPct val="150000"/>
              </a:lnSpc>
              <a:spcBef>
                <a:spcPts val="0"/>
              </a:spcBef>
              <a:spcAft>
                <a:spcPts val="0"/>
              </a:spcAft>
              <a:buSzPts val="2400"/>
              <a:buChar char="●"/>
            </a:pPr>
            <a:r>
              <a:rPr lang="en"/>
              <a:t>Help guests communicate properly with others’ voice assistants.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26"/>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Interface and Rationale</a:t>
            </a:r>
            <a:endParaRPr/>
          </a:p>
        </p:txBody>
      </p:sp>
      <p:sp>
        <p:nvSpPr>
          <p:cNvPr id="216" name="Google Shape;216;p26"/>
          <p:cNvSpPr txBox="1"/>
          <p:nvPr>
            <p:ph idx="1" type="body"/>
          </p:nvPr>
        </p:nvSpPr>
        <p:spPr>
          <a:xfrm>
            <a:off x="886650" y="1598408"/>
            <a:ext cx="7370700" cy="33273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P</a:t>
            </a:r>
            <a:r>
              <a:rPr lang="en"/>
              <a:t>hone app over smart watch</a:t>
            </a:r>
            <a:endParaRPr/>
          </a:p>
          <a:p>
            <a:pPr indent="-381000" lvl="0" marL="457200" rtl="0" algn="l">
              <a:spcBef>
                <a:spcPts val="0"/>
              </a:spcBef>
              <a:spcAft>
                <a:spcPts val="0"/>
              </a:spcAft>
              <a:buSzPts val="2400"/>
              <a:buChar char="●"/>
            </a:pPr>
            <a:r>
              <a:rPr lang="en"/>
              <a:t>Visual interaction, complex tasks that require many steps</a:t>
            </a:r>
            <a:endParaRPr/>
          </a:p>
          <a:p>
            <a:pPr indent="-381000" lvl="0" marL="457200" rtl="0" algn="l">
              <a:spcBef>
                <a:spcPts val="0"/>
              </a:spcBef>
              <a:spcAft>
                <a:spcPts val="0"/>
              </a:spcAft>
              <a:buSzPts val="2400"/>
              <a:buChar char="●"/>
            </a:pPr>
            <a:r>
              <a:rPr lang="en"/>
              <a:t>Larger screen, more computing power</a:t>
            </a:r>
            <a:endParaRPr/>
          </a:p>
          <a:p>
            <a:pPr indent="-381000" lvl="0" marL="457200" rtl="0" algn="l">
              <a:spcBef>
                <a:spcPts val="0"/>
              </a:spcBef>
              <a:spcAft>
                <a:spcPts val="0"/>
              </a:spcAft>
              <a:buSzPts val="2400"/>
              <a:buChar char="●"/>
            </a:pPr>
            <a:r>
              <a:rPr lang="en"/>
              <a:t>Widespread use of smartphones, including interviewees</a:t>
            </a:r>
            <a:endParaRPr/>
          </a:p>
          <a:p>
            <a:pPr indent="-381000" lvl="0" marL="457200" rtl="0" algn="l">
              <a:spcBef>
                <a:spcPts val="0"/>
              </a:spcBef>
              <a:spcAft>
                <a:spcPts val="0"/>
              </a:spcAft>
              <a:buSzPts val="2400"/>
              <a:buChar char="●"/>
            </a:pPr>
            <a:r>
              <a:rPr lang="en"/>
              <a:t>Group members don’t own a smart watch</a:t>
            </a:r>
            <a:br>
              <a:rPr lang="en"/>
            </a:b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27"/>
          <p:cNvSpPr txBox="1"/>
          <p:nvPr>
            <p:ph type="ctrTitle"/>
          </p:nvPr>
        </p:nvSpPr>
        <p:spPr>
          <a:xfrm>
            <a:off x="1815525" y="1888150"/>
            <a:ext cx="55131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ABE33F"/>
                </a:solidFill>
              </a:rPr>
              <a:t>Prototype</a:t>
            </a:r>
            <a:endParaRPr/>
          </a:p>
        </p:txBody>
      </p:sp>
      <p:sp>
        <p:nvSpPr>
          <p:cNvPr id="222" name="Google Shape;222;p27"/>
          <p:cNvSpPr txBox="1"/>
          <p:nvPr>
            <p:ph idx="12" type="sldNum"/>
          </p:nvPr>
        </p:nvSpPr>
        <p:spPr>
          <a:xfrm>
            <a:off x="27122" y="4749851"/>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28"/>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Prototype Structure</a:t>
            </a:r>
            <a:endParaRPr/>
          </a:p>
        </p:txBody>
      </p:sp>
      <p:pic>
        <p:nvPicPr>
          <p:cNvPr id="228" name="Google Shape;228;p28"/>
          <p:cNvPicPr preferRelativeResize="0"/>
          <p:nvPr/>
        </p:nvPicPr>
        <p:blipFill rotWithShape="1">
          <a:blip r:embed="rId3">
            <a:alphaModFix/>
          </a:blip>
          <a:srcRect b="4076" l="0" r="0" t="0"/>
          <a:stretch/>
        </p:blipFill>
        <p:spPr>
          <a:xfrm>
            <a:off x="577600" y="1325900"/>
            <a:ext cx="2629386" cy="3582899"/>
          </a:xfrm>
          <a:prstGeom prst="rect">
            <a:avLst/>
          </a:prstGeom>
          <a:noFill/>
          <a:ln>
            <a:noFill/>
          </a:ln>
        </p:spPr>
      </p:pic>
      <p:pic>
        <p:nvPicPr>
          <p:cNvPr id="229" name="Google Shape;229;p28"/>
          <p:cNvPicPr preferRelativeResize="0"/>
          <p:nvPr/>
        </p:nvPicPr>
        <p:blipFill>
          <a:blip r:embed="rId4">
            <a:alphaModFix/>
          </a:blip>
          <a:stretch>
            <a:fillRect/>
          </a:stretch>
        </p:blipFill>
        <p:spPr>
          <a:xfrm>
            <a:off x="3441652" y="1522475"/>
            <a:ext cx="3181975" cy="3001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29"/>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&amp; Task Flows</a:t>
            </a:r>
            <a:endParaRPr/>
          </a:p>
        </p:txBody>
      </p:sp>
      <p:sp>
        <p:nvSpPr>
          <p:cNvPr id="235" name="Google Shape;235;p29"/>
          <p:cNvSpPr txBox="1"/>
          <p:nvPr>
            <p:ph idx="1" type="body"/>
          </p:nvPr>
        </p:nvSpPr>
        <p:spPr>
          <a:xfrm>
            <a:off x="886650" y="1735580"/>
            <a:ext cx="7370700" cy="1473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1. Add a new personalized command to your Google Home, changing it from "Google, turn on my Apple TV" to "Google, turn on my TV"</a:t>
            </a:r>
            <a:br>
              <a:rPr lang="en"/>
            </a:b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30"/>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&amp; Task Flows</a:t>
            </a:r>
            <a:endParaRPr/>
          </a:p>
        </p:txBody>
      </p:sp>
      <p:pic>
        <p:nvPicPr>
          <p:cNvPr id="241" name="Google Shape;241;p30"/>
          <p:cNvPicPr preferRelativeResize="0"/>
          <p:nvPr/>
        </p:nvPicPr>
        <p:blipFill rotWithShape="1">
          <a:blip r:embed="rId3">
            <a:alphaModFix/>
          </a:blip>
          <a:srcRect b="48541" l="0" r="0" t="0"/>
          <a:stretch/>
        </p:blipFill>
        <p:spPr>
          <a:xfrm>
            <a:off x="577600" y="1719650"/>
            <a:ext cx="6472424" cy="2354000"/>
          </a:xfrm>
          <a:prstGeom prst="rect">
            <a:avLst/>
          </a:prstGeom>
          <a:noFill/>
          <a:ln>
            <a:noFill/>
          </a:ln>
        </p:spPr>
      </p:pic>
      <p:pic>
        <p:nvPicPr>
          <p:cNvPr id="242" name="Google Shape;242;p30"/>
          <p:cNvPicPr preferRelativeResize="0"/>
          <p:nvPr/>
        </p:nvPicPr>
        <p:blipFill rotWithShape="1">
          <a:blip r:embed="rId3">
            <a:alphaModFix/>
          </a:blip>
          <a:srcRect b="1341" l="2319" r="74669" t="48598"/>
          <a:stretch/>
        </p:blipFill>
        <p:spPr>
          <a:xfrm>
            <a:off x="6926900" y="1865375"/>
            <a:ext cx="1436250" cy="2208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1"/>
          <p:cNvSpPr txBox="1"/>
          <p:nvPr>
            <p:ph type="title"/>
          </p:nvPr>
        </p:nvSpPr>
        <p:spPr>
          <a:xfrm>
            <a:off x="886650" y="398400"/>
            <a:ext cx="73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&amp; Task Flows</a:t>
            </a:r>
            <a:endParaRPr/>
          </a:p>
        </p:txBody>
      </p:sp>
      <p:sp>
        <p:nvSpPr>
          <p:cNvPr id="248" name="Google Shape;248;p31"/>
          <p:cNvSpPr txBox="1"/>
          <p:nvPr>
            <p:ph idx="1" type="body"/>
          </p:nvPr>
        </p:nvSpPr>
        <p:spPr>
          <a:xfrm>
            <a:off x="886650" y="1598408"/>
            <a:ext cx="7370700" cy="3327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2. Look up the ingredients in the recipe you used the Living Room Alexa to make last Monday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Escal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scal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